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5" r:id="rId5"/>
    <p:sldId id="270" r:id="rId6"/>
    <p:sldId id="279" r:id="rId7"/>
    <p:sldId id="271" r:id="rId8"/>
    <p:sldId id="280" r:id="rId9"/>
    <p:sldId id="272" r:id="rId10"/>
    <p:sldId id="273" r:id="rId11"/>
    <p:sldId id="274" r:id="rId12"/>
    <p:sldId id="275" r:id="rId13"/>
    <p:sldId id="281" r:id="rId14"/>
    <p:sldId id="282" r:id="rId15"/>
    <p:sldId id="283" r:id="rId16"/>
    <p:sldId id="276" r:id="rId17"/>
    <p:sldId id="277" r:id="rId18"/>
    <p:sldId id="284" r:id="rId19"/>
    <p:sldId id="278" r:id="rId20"/>
  </p:sldIdLst>
  <p:sldSz cx="12192000" cy="6858000"/>
  <p:notesSz cx="6858000" cy="9144000"/>
  <p:defaultTextStyle>
    <a:defPPr>
      <a:defRPr lang="en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22072F-B33C-BB4D-BF3A-493C73ED6336}" v="1406" dt="2023-10-23T10:48:48.006"/>
    <p1510:client id="{0FB50099-A906-F152-3BC6-EFD8138F642E}" v="3" dt="2023-10-23T08:50:12.6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–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E171933-4619-4E11-9A3F-F7608DF75F80}" styleName="Medium Style 1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–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6327"/>
  </p:normalViewPr>
  <p:slideViewPr>
    <p:cSldViewPr snapToGrid="0">
      <p:cViewPr varScale="1">
        <p:scale>
          <a:sx n="79" d="100"/>
          <a:sy n="79" d="100"/>
        </p:scale>
        <p:origin x="821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AE385-F816-B093-5DD4-9697D87B5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E3198-DB00-A23B-3F72-725640F1A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844E4-6170-0B8F-9330-E6DE39C19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BD1F-AEFC-1947-9A06-3FCA250F8F77}" type="datetimeFigureOut">
              <a:rPr lang="en-LT" smtClean="0"/>
              <a:t>01/25/2024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6C227-DA46-1421-E8C5-3C20DBD3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BD598-21F0-C2FC-5626-80DF9966F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D6E-1867-4E49-A09E-B49565F88D5F}" type="slidenum">
              <a:rPr lang="en-LT" smtClean="0"/>
              <a:t>‹#›</a:t>
            </a:fld>
            <a:endParaRPr lang="en-LT"/>
          </a:p>
        </p:txBody>
      </p:sp>
      <p:pic>
        <p:nvPicPr>
          <p:cNvPr id="10" name="Picture 9" descr="A colorful dots on a white background&#10;&#10;Description automatically generated">
            <a:extLst>
              <a:ext uri="{FF2B5EF4-FFF2-40B4-BE49-F238E27FC236}">
                <a16:creationId xmlns:a16="http://schemas.microsoft.com/office/drawing/2014/main" id="{4E0D3676-9626-0F83-A665-594857CBEE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48718" y="-53853"/>
            <a:ext cx="12671346" cy="712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32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1DB22-FF4A-4F6D-39A2-CDCCA56EE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C32BB1-C7C9-3533-58B1-428C47E4DE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8578D3-9D24-FF55-57EF-7D5E46E25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56F6A2-7A0F-BD69-744C-1614C60E6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BD1F-AEFC-1947-9A06-3FCA250F8F77}" type="datetimeFigureOut">
              <a:rPr lang="en-LT" smtClean="0"/>
              <a:t>01/25/2024</a:t>
            </a:fld>
            <a:endParaRPr lang="en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8CF13-C7B4-36CA-3DD9-B225876DF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6390F-30B9-D9B2-BAB5-6D8C1894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D6E-1867-4E49-A09E-B49565F88D5F}" type="slidenum">
              <a:rPr lang="en-LT" smtClean="0"/>
              <a:t>‹#›</a:t>
            </a:fld>
            <a:endParaRPr lang="en-L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DCC358-8327-1873-C51D-A8FA96E970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7305" y="136525"/>
            <a:ext cx="1593022" cy="40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39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D147D-BB97-B634-C219-DFE809445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1662B4-31B9-0104-1BF2-3CEA2C647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CF92D-5D18-C252-6AB5-730089BE3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BD1F-AEFC-1947-9A06-3FCA250F8F77}" type="datetimeFigureOut">
              <a:rPr lang="en-LT" smtClean="0"/>
              <a:t>01/25/2024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F8023-DE3F-91D5-6009-EEB8504B7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DD4C6-4B3E-9B7A-D383-4930D9382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D6E-1867-4E49-A09E-B49565F88D5F}" type="slidenum">
              <a:rPr lang="en-LT" smtClean="0"/>
              <a:t>‹#›</a:t>
            </a:fld>
            <a:endParaRPr lang="en-L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7E72BF-48FE-8D29-6C0F-189E556176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7305" y="136525"/>
            <a:ext cx="1593022" cy="40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03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EF68AB-8F89-90E6-2010-E760561986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22B9DF-F9FC-FF06-8FA4-0C03321CC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B2C51-7EC9-C599-9E06-0157BAFA6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BD1F-AEFC-1947-9A06-3FCA250F8F77}" type="datetimeFigureOut">
              <a:rPr lang="en-LT" smtClean="0"/>
              <a:t>01/25/2024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5CC3C-7D07-3883-9971-1241574D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047E7-03D8-4254-DC56-DEA04623E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D6E-1867-4E49-A09E-B49565F88D5F}" type="slidenum">
              <a:rPr lang="en-LT" smtClean="0"/>
              <a:t>‹#›</a:t>
            </a:fld>
            <a:endParaRPr lang="en-L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0DC166-CDAC-3253-042C-4F4DA724CC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7305" y="136525"/>
            <a:ext cx="1593022" cy="40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10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CD2E7-B807-8AA4-1CE8-8DC5288BB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>
            <a:lvl1pPr>
              <a:defRPr>
                <a:solidFill>
                  <a:srgbClr val="192D4C"/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545F5-7E14-7FCD-0BE2-275CF0312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rgbClr val="192D4C"/>
                </a:solidFill>
                <a:latin typeface="Roboto Th" pitchFamily="2" charset="0"/>
                <a:ea typeface="Roboto Th" pitchFamily="2" charset="0"/>
              </a:defRPr>
            </a:lvl1pPr>
            <a:lvl2pPr>
              <a:defRPr b="0" i="0">
                <a:solidFill>
                  <a:srgbClr val="192D4C"/>
                </a:solidFill>
                <a:latin typeface="Roboto Th" pitchFamily="2" charset="0"/>
                <a:ea typeface="Roboto Th" pitchFamily="2" charset="0"/>
              </a:defRPr>
            </a:lvl2pPr>
            <a:lvl3pPr>
              <a:defRPr b="0" i="0">
                <a:solidFill>
                  <a:srgbClr val="192D4C"/>
                </a:solidFill>
                <a:latin typeface="Roboto Th" pitchFamily="2" charset="0"/>
                <a:ea typeface="Roboto Th" pitchFamily="2" charset="0"/>
              </a:defRPr>
            </a:lvl3pPr>
            <a:lvl4pPr>
              <a:defRPr b="0" i="0">
                <a:solidFill>
                  <a:srgbClr val="192D4C"/>
                </a:solidFill>
                <a:latin typeface="Roboto Th" pitchFamily="2" charset="0"/>
                <a:ea typeface="Roboto Th" pitchFamily="2" charset="0"/>
              </a:defRPr>
            </a:lvl4pPr>
            <a:lvl5pPr>
              <a:defRPr b="0" i="0">
                <a:solidFill>
                  <a:srgbClr val="192D4C"/>
                </a:solidFill>
                <a:latin typeface="Roboto Th" pitchFamily="2" charset="0"/>
                <a:ea typeface="Roboto Th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943FF-173A-AE2C-0204-262539A3B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BD1F-AEFC-1947-9A06-3FCA250F8F77}" type="datetimeFigureOut">
              <a:rPr lang="en-LT" smtClean="0"/>
              <a:t>01/25/2024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930A9-2FF7-BCDD-9BC4-E9A2061CB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7E804-A8EE-C29E-08C0-F9D171E6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D6E-1867-4E49-A09E-B49565F88D5F}" type="slidenum">
              <a:rPr lang="en-LT" smtClean="0"/>
              <a:t>‹#›</a:t>
            </a:fld>
            <a:endParaRPr lang="en-L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56ACB7-F549-B2B9-E726-16F8B95649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7305" y="136525"/>
            <a:ext cx="1593022" cy="40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4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5A21F-77E7-AA4D-2692-85F7D2FB8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BD1F-AEFC-1947-9A06-3FCA250F8F77}" type="datetimeFigureOut">
              <a:rPr lang="en-LT" smtClean="0"/>
              <a:t>01/25/2024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135C7-9D38-AEA9-415A-679C40D8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A0AF3-B9DE-9777-C1BD-031F24A7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D6E-1867-4E49-A09E-B49565F88D5F}" type="slidenum">
              <a:rPr lang="en-LT" smtClean="0"/>
              <a:t>‹#›</a:t>
            </a:fld>
            <a:endParaRPr lang="en-LT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A6CB38-30BA-33E4-AC1B-024BCC5557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7305" y="136525"/>
            <a:ext cx="1593022" cy="40616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6D75D3DB-98F9-C3AE-E834-FAC900D8F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60" y="3220173"/>
            <a:ext cx="6213090" cy="762601"/>
          </a:xfrm>
        </p:spPr>
        <p:txBody>
          <a:bodyPr>
            <a:normAutofit/>
          </a:bodyPr>
          <a:lstStyle>
            <a:lvl1pPr>
              <a:defRPr sz="3600">
                <a:solidFill>
                  <a:srgbClr val="192D4C"/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0F00B56D-3BC7-168F-E80E-73C34FE032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9058" y="3982774"/>
            <a:ext cx="5060795" cy="1844675"/>
          </a:xfrm>
        </p:spPr>
        <p:txBody>
          <a:bodyPr/>
          <a:lstStyle>
            <a:lvl1pPr marL="0" indent="0">
              <a:buNone/>
              <a:defRPr b="0" i="0">
                <a:latin typeface="Roboto Th" pitchFamily="2" charset="0"/>
                <a:ea typeface="Roboto Th" pitchFamily="2" charset="0"/>
              </a:defRPr>
            </a:lvl1pPr>
          </a:lstStyle>
          <a:p>
            <a:pPr lvl="0"/>
            <a:endParaRPr lang="en-LT" dirty="0"/>
          </a:p>
        </p:txBody>
      </p:sp>
      <p:sp>
        <p:nvSpPr>
          <p:cNvPr id="16" name="Picture Placeholder 22">
            <a:extLst>
              <a:ext uri="{FF2B5EF4-FFF2-40B4-BE49-F238E27FC236}">
                <a16:creationId xmlns:a16="http://schemas.microsoft.com/office/drawing/2014/main" id="{86931323-539A-D386-38FB-7387F34371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70617" y="1985554"/>
            <a:ext cx="7590212" cy="7537507"/>
          </a:xfrm>
          <a:prstGeom prst="ellipse">
            <a:avLst/>
          </a:prstGeom>
        </p:spPr>
        <p:txBody>
          <a:bodyPr/>
          <a:lstStyle/>
          <a:p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92352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4F9E3-152E-1EB9-461D-B69F2AED8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60" y="3220173"/>
            <a:ext cx="6213090" cy="762601"/>
          </a:xfrm>
        </p:spPr>
        <p:txBody>
          <a:bodyPr>
            <a:normAutofit/>
          </a:bodyPr>
          <a:lstStyle>
            <a:lvl1pPr>
              <a:defRPr sz="3600">
                <a:solidFill>
                  <a:srgbClr val="192D4C"/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2FEB7-0E98-C207-78C2-287DE030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BD1F-AEFC-1947-9A06-3FCA250F8F77}" type="datetimeFigureOut">
              <a:rPr lang="en-LT" smtClean="0"/>
              <a:t>01/25/2024</a:t>
            </a:fld>
            <a:endParaRPr lang="en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8ACB6-CC37-A808-19C9-4556048CA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B5FD30-E2A1-DA75-F29D-33E335D0A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D6E-1867-4E49-A09E-B49565F88D5F}" type="slidenum">
              <a:rPr lang="en-LT" smtClean="0"/>
              <a:t>‹#›</a:t>
            </a:fld>
            <a:endParaRPr lang="en-LT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AABC19-49E4-CE8A-43B2-76C2425D1E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7305" y="136525"/>
            <a:ext cx="1593022" cy="406168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349E36E-1E93-BCF7-08E6-793D32E28C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9073" y="-1301582"/>
            <a:ext cx="4110330" cy="4110330"/>
          </a:xfrm>
          <a:prstGeom prst="ellipse">
            <a:avLst/>
          </a:prstGeom>
        </p:spPr>
        <p:txBody>
          <a:bodyPr/>
          <a:lstStyle/>
          <a:p>
            <a:endParaRPr lang="en-LT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9EBC014-A27E-E41C-6A59-2DC661B051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9058" y="3982774"/>
            <a:ext cx="5060795" cy="1844675"/>
          </a:xfrm>
        </p:spPr>
        <p:txBody>
          <a:bodyPr/>
          <a:lstStyle>
            <a:lvl1pPr marL="0" indent="0">
              <a:buNone/>
              <a:defRPr b="0" i="0">
                <a:latin typeface="Roboto Th" pitchFamily="2" charset="0"/>
                <a:ea typeface="Roboto Th" pitchFamily="2" charset="0"/>
              </a:defRPr>
            </a:lvl1pPr>
          </a:lstStyle>
          <a:p>
            <a:pPr lvl="0"/>
            <a:endParaRPr lang="en-LT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2A1DB65-EE0C-858A-9E78-87111D0B71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44491" y="1965029"/>
            <a:ext cx="7599612" cy="7597221"/>
          </a:xfrm>
          <a:prstGeom prst="ellipse">
            <a:avLst/>
          </a:prstGeom>
        </p:spPr>
        <p:txBody>
          <a:bodyPr/>
          <a:lstStyle/>
          <a:p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12827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530BD-764B-6323-0864-ED96CC001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CFFDE-3695-8FA1-1CFE-97D18A994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E20DD-0BAC-8A64-AFCB-C7BA353DB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1DBB87-C5FF-1A5F-69AE-66D0B7AD2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316C29-97CE-4DB3-3313-ACF6D1A9AA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BF3248-5C2C-08C8-C20F-DB63A3B26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BD1F-AEFC-1947-9A06-3FCA250F8F77}" type="datetimeFigureOut">
              <a:rPr lang="en-LT" smtClean="0"/>
              <a:t>01/25/2024</a:t>
            </a:fld>
            <a:endParaRPr lang="en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CC8612-2AC2-48A2-439D-78F79A115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85FBE1-D346-8C92-7C4F-F7A4D29EC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D6E-1867-4E49-A09E-B49565F88D5F}" type="slidenum">
              <a:rPr lang="en-LT" smtClean="0"/>
              <a:t>‹#›</a:t>
            </a:fld>
            <a:endParaRPr lang="en-LT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8E219B-7D6A-18BB-1C39-4EED187FDC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7305" y="136525"/>
            <a:ext cx="1593022" cy="40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86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99D45B-6926-1B5A-F3CE-C73DBBA9D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BD1F-AEFC-1947-9A06-3FCA250F8F77}" type="datetimeFigureOut">
              <a:rPr lang="en-LT" smtClean="0"/>
              <a:t>01/25/2024</a:t>
            </a:fld>
            <a:endParaRPr lang="en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8F0CC7-3FEC-32C4-4B7B-8255069BC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06BF7-84C6-6DEF-DF34-3D080D64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D6E-1867-4E49-A09E-B49565F88D5F}" type="slidenum">
              <a:rPr lang="en-LT" smtClean="0"/>
              <a:t>‹#›</a:t>
            </a:fld>
            <a:endParaRPr lang="en-L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AADF99-E806-8FE9-1382-10CDB3F3CE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7305" y="136525"/>
            <a:ext cx="1593022" cy="406168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19CD50E-A2BA-A1B6-A111-B38BBD9A1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81758" y="2599200"/>
            <a:ext cx="1040295" cy="664700"/>
          </a:xfrm>
        </p:spPr>
        <p:txBody>
          <a:bodyPr>
            <a:normAutofit/>
          </a:bodyPr>
          <a:lstStyle>
            <a:lvl2pPr marL="457200" indent="0" algn="ctr">
              <a:buNone/>
              <a:defRPr sz="4000">
                <a:latin typeface="Roboto Lt" pitchFamily="2" charset="0"/>
                <a:ea typeface="Roboto Lt" pitchFamily="2" charset="0"/>
              </a:defRPr>
            </a:lvl2pPr>
          </a:lstStyle>
          <a:p>
            <a:pPr lvl="1"/>
            <a:r>
              <a:rPr lang="en-LT" dirty="0"/>
              <a:t>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DE7FADE-3DD7-40AF-6273-A40E867388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74533" y="2599200"/>
            <a:ext cx="1130531" cy="664700"/>
          </a:xfrm>
        </p:spPr>
        <p:txBody>
          <a:bodyPr>
            <a:normAutofit/>
          </a:bodyPr>
          <a:lstStyle>
            <a:lvl2pPr marL="457200" indent="0">
              <a:buNone/>
              <a:defRPr sz="4000">
                <a:latin typeface="Roboto Lt" pitchFamily="2" charset="0"/>
                <a:ea typeface="Roboto Lt" pitchFamily="2" charset="0"/>
              </a:defRPr>
            </a:lvl2pPr>
          </a:lstStyle>
          <a:p>
            <a:pPr lvl="1"/>
            <a:r>
              <a:rPr lang="en-LT" dirty="0"/>
              <a:t>2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5AA1E32-BAC0-B4E6-CCE7-AB7E050B71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36286" y="2599200"/>
            <a:ext cx="847899" cy="664700"/>
          </a:xfrm>
        </p:spPr>
        <p:txBody>
          <a:bodyPr>
            <a:normAutofit/>
          </a:bodyPr>
          <a:lstStyle>
            <a:lvl2pPr marL="457200" indent="0">
              <a:buNone/>
              <a:defRPr sz="4000">
                <a:latin typeface="Roboto Lt" pitchFamily="2" charset="0"/>
                <a:ea typeface="Roboto Lt" pitchFamily="2" charset="0"/>
              </a:defRPr>
            </a:lvl2pPr>
          </a:lstStyle>
          <a:p>
            <a:pPr lvl="1"/>
            <a:r>
              <a:rPr lang="en-LT" dirty="0"/>
              <a:t>3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1AE47BD-FE26-6B01-B657-A0D4822C5F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3263900"/>
            <a:ext cx="2046085" cy="173037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latin typeface="Roboto Th" pitchFamily="2" charset="0"/>
                <a:ea typeface="Roboto Th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F06F3E7-DDBC-7958-52BA-5FF5711519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72957" y="3263900"/>
            <a:ext cx="2046085" cy="173037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latin typeface="Roboto Th" pitchFamily="2" charset="0"/>
                <a:ea typeface="Roboto Th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DFDB45C-46CE-6B65-9825-F35ECE0C24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07715" y="3263900"/>
            <a:ext cx="2046085" cy="173037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latin typeface="Roboto Th" pitchFamily="2" charset="0"/>
                <a:ea typeface="Roboto Th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E7D9157-6DA5-D31E-AC27-B444A569F77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79500" y="1374907"/>
            <a:ext cx="10274300" cy="891943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192D4C"/>
                </a:solidFill>
                <a:latin typeface="Roboto Lt" pitchFamily="2" charset="0"/>
                <a:ea typeface="Roboto Lt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7634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11C63-087F-9C83-C1CC-27D8144C5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0" y="365125"/>
            <a:ext cx="10115550" cy="1325563"/>
          </a:xfrm>
        </p:spPr>
        <p:txBody>
          <a:bodyPr/>
          <a:lstStyle>
            <a:lvl1pPr>
              <a:defRPr>
                <a:solidFill>
                  <a:srgbClr val="192D4C"/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C6154-CB62-D757-44E4-4907BF35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BD1F-AEFC-1947-9A06-3FCA250F8F77}" type="datetimeFigureOut">
              <a:rPr lang="en-LT" smtClean="0"/>
              <a:t>01/25/2024</a:t>
            </a:fld>
            <a:endParaRPr lang="en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248C52-6F5B-0D79-7BDF-C329A9819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CC990-D796-731A-75C4-E335A7791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D6E-1867-4E49-A09E-B49565F88D5F}" type="slidenum">
              <a:rPr lang="en-LT" smtClean="0"/>
              <a:t>‹#›</a:t>
            </a:fld>
            <a:endParaRPr lang="en-L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522DB4-23D7-0F40-7850-92D3787857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7305" y="136525"/>
            <a:ext cx="1593022" cy="406168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52B931-DCB1-9DF9-B176-13383806EE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8250" y="1919289"/>
            <a:ext cx="2800350" cy="4241780"/>
          </a:xfrm>
          <a:prstGeom prst="roundRect">
            <a:avLst/>
          </a:prstGeom>
        </p:spPr>
        <p:txBody>
          <a:bodyPr/>
          <a:lstStyle/>
          <a:p>
            <a:endParaRPr lang="en-LT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3DB7F33A-C83E-0091-5459-C56D5F16C5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0524" y="1919289"/>
            <a:ext cx="2800350" cy="4241780"/>
          </a:xfrm>
          <a:prstGeom prst="roundRect">
            <a:avLst/>
          </a:prstGeom>
        </p:spPr>
        <p:txBody>
          <a:bodyPr/>
          <a:lstStyle/>
          <a:p>
            <a:endParaRPr lang="en-LT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3B5F5F7-2ABC-F743-4C5E-2FC48CCACB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07402" y="1919289"/>
            <a:ext cx="2800350" cy="4241780"/>
          </a:xfrm>
          <a:prstGeom prst="roundRect">
            <a:avLst/>
          </a:prstGeom>
        </p:spPr>
        <p:txBody>
          <a:bodyPr/>
          <a:lstStyle/>
          <a:p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21638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11C63-087F-9C83-C1CC-27D8144C5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92D4C"/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C6154-CB62-D757-44E4-4907BF35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BD1F-AEFC-1947-9A06-3FCA250F8F77}" type="datetimeFigureOut">
              <a:rPr lang="en-LT" smtClean="0"/>
              <a:t>01/25/2024</a:t>
            </a:fld>
            <a:endParaRPr lang="en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248C52-6F5B-0D79-7BDF-C329A9819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CC990-D796-731A-75C4-E335A7791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D6E-1867-4E49-A09E-B49565F88D5F}" type="slidenum">
              <a:rPr lang="en-LT" smtClean="0"/>
              <a:t>‹#›</a:t>
            </a:fld>
            <a:endParaRPr lang="en-L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522DB4-23D7-0F40-7850-92D3787857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7305" y="136525"/>
            <a:ext cx="1593022" cy="406168"/>
          </a:xfrm>
          <a:prstGeom prst="rect">
            <a:avLst/>
          </a:prstGeom>
        </p:spPr>
      </p:pic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B53049D0-3D9D-23B3-9B59-FFF6F3B4277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02253"/>
            <a:ext cx="4895335" cy="3533603"/>
          </a:xfrm>
        </p:spPr>
        <p:txBody>
          <a:bodyPr/>
          <a:lstStyle/>
          <a:p>
            <a:endParaRPr lang="en-LT"/>
          </a:p>
        </p:txBody>
      </p:sp>
      <p:sp>
        <p:nvSpPr>
          <p:cNvPr id="10" name="Chart Placeholder 6">
            <a:extLst>
              <a:ext uri="{FF2B5EF4-FFF2-40B4-BE49-F238E27FC236}">
                <a16:creationId xmlns:a16="http://schemas.microsoft.com/office/drawing/2014/main" id="{5A080184-600C-6637-5933-A27DC780E42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460524" y="2102253"/>
            <a:ext cx="4895335" cy="3533603"/>
          </a:xfrm>
        </p:spPr>
        <p:txBody>
          <a:bodyPr/>
          <a:lstStyle/>
          <a:p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79905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0B9BD-B1A4-9A8C-1947-577BF9DD2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AE7EF-1DA0-3E2C-FD07-A0C985BB6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603305-CB05-4559-BC3B-01EA82D3B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E8F13-D862-7423-6CCB-6D1F01AD5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BD1F-AEFC-1947-9A06-3FCA250F8F77}" type="datetimeFigureOut">
              <a:rPr lang="en-LT" smtClean="0"/>
              <a:t>01/25/2024</a:t>
            </a:fld>
            <a:endParaRPr lang="en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718CF-F8BD-C8F5-770D-234B26220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530C9-41C2-5C42-9CA3-F9D7AB366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D6E-1867-4E49-A09E-B49565F88D5F}" type="slidenum">
              <a:rPr lang="en-LT" smtClean="0"/>
              <a:t>‹#›</a:t>
            </a:fld>
            <a:endParaRPr lang="en-L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B4CC93-2E8F-74CB-2F73-CBA11C58A9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7305" y="136525"/>
            <a:ext cx="1593022" cy="40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8DE42A-860E-19FA-D56D-B26D7B8F7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40D15-C639-1814-43D7-1FC656E34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5E465-E938-63FF-D7FB-35B176C8A4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2BD1F-AEFC-1947-9A06-3FCA250F8F77}" type="datetimeFigureOut">
              <a:rPr lang="en-LT" smtClean="0"/>
              <a:t>01/25/2024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7B4D6-6613-84D9-1F19-677FCBEE2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47DE6-CAA8-2AE3-9CE9-20A0F5B81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0ED6E-1867-4E49-A09E-B49565F88D5F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41326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4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colorful dots&#10;&#10;Description automatically generated">
            <a:extLst>
              <a:ext uri="{FF2B5EF4-FFF2-40B4-BE49-F238E27FC236}">
                <a16:creationId xmlns:a16="http://schemas.microsoft.com/office/drawing/2014/main" id="{04C53552-B9ED-8494-1345-A91C01E1C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3737" y="2889354"/>
            <a:ext cx="5278638" cy="527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20F5DB-D59A-ABA1-F91A-AD82F9380234}"/>
              </a:ext>
            </a:extLst>
          </p:cNvPr>
          <p:cNvSpPr txBox="1"/>
          <p:nvPr/>
        </p:nvSpPr>
        <p:spPr>
          <a:xfrm>
            <a:off x="504393" y="2572009"/>
            <a:ext cx="8596929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t-LT" sz="4400" b="1" dirty="0">
                <a:latin typeface="Roboto Th"/>
                <a:ea typeface="Calibri"/>
                <a:cs typeface="Calibri"/>
              </a:rPr>
              <a:t>VERTYBĖS. KAS TAI?</a:t>
            </a:r>
          </a:p>
          <a:p>
            <a:endParaRPr lang="en-GB" sz="3200" dirty="0">
              <a:latin typeface="Roboto Th"/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8477D3-0B49-0AE5-D713-09F140FD00E1}"/>
              </a:ext>
            </a:extLst>
          </p:cNvPr>
          <p:cNvSpPr txBox="1"/>
          <p:nvPr/>
        </p:nvSpPr>
        <p:spPr>
          <a:xfrm>
            <a:off x="611397" y="3429000"/>
            <a:ext cx="860307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t-LT" sz="2000" dirty="0">
                <a:latin typeface="Roboto Th"/>
                <a:ea typeface="Calibri"/>
                <a:cs typeface="Calibri"/>
              </a:rPr>
              <a:t>Lietuvos neformaliojo švietimo agentūros</a:t>
            </a:r>
          </a:p>
          <a:p>
            <a:r>
              <a:rPr lang="lt-LT" sz="2000" dirty="0">
                <a:latin typeface="Roboto Th"/>
                <a:ea typeface="Calibri"/>
                <a:cs typeface="Calibri"/>
              </a:rPr>
              <a:t>Ugdymo karjerai skyriaus specialistė</a:t>
            </a:r>
          </a:p>
          <a:p>
            <a:r>
              <a:rPr lang="lt-LT" sz="2000" dirty="0">
                <a:latin typeface="Roboto Th"/>
                <a:ea typeface="Calibri"/>
                <a:cs typeface="Calibri"/>
              </a:rPr>
              <a:t>Vitalija Paurienė</a:t>
            </a:r>
            <a:endParaRPr lang="en-GB" sz="2000" dirty="0">
              <a:latin typeface="Roboto Th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8725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95C02-1A88-C563-9F6F-939099F73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526" y="5098308"/>
            <a:ext cx="10515600" cy="1009651"/>
          </a:xfrm>
        </p:spPr>
        <p:txBody>
          <a:bodyPr>
            <a:normAutofit/>
          </a:bodyPr>
          <a:lstStyle/>
          <a:p>
            <a:pPr algn="ctr"/>
            <a:r>
              <a:rPr lang="lt-LT" sz="2400" b="1" dirty="0"/>
              <a:t>TIESA </a:t>
            </a:r>
            <a:r>
              <a:rPr lang="lt-LT" sz="2400" dirty="0"/>
              <a:t>- </a:t>
            </a:r>
            <a:r>
              <a:rPr lang="lt-LT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kai sakai tai, ką galvoji, kas tau atrodo teisinga. </a:t>
            </a:r>
            <a:endParaRPr lang="lt-LT" sz="2400" dirty="0"/>
          </a:p>
        </p:txBody>
      </p:sp>
      <p:pic>
        <p:nvPicPr>
          <p:cNvPr id="4" name="Content Placeholder 3" descr="Nuoširdumas ieškant darbo: padeda ar kenkia? Jums pravers šie patarimai">
            <a:extLst>
              <a:ext uri="{FF2B5EF4-FFF2-40B4-BE49-F238E27FC236}">
                <a16:creationId xmlns:a16="http://schemas.microsoft.com/office/drawing/2014/main" id="{1C4DCB02-7160-9C9F-7C6F-3C6C79276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660" y="1284050"/>
            <a:ext cx="6811174" cy="381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3019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63E99-283E-78E9-14C2-C58A1F3F6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583" y="5379497"/>
            <a:ext cx="10515600" cy="1009651"/>
          </a:xfrm>
        </p:spPr>
        <p:txBody>
          <a:bodyPr>
            <a:normAutofit/>
          </a:bodyPr>
          <a:lstStyle/>
          <a:p>
            <a:pPr algn="ctr"/>
            <a:r>
              <a:rPr lang="lt-LT" sz="2400" b="1" dirty="0"/>
              <a:t>PAGALBA</a:t>
            </a:r>
            <a:r>
              <a:rPr lang="lt-LT" sz="2400" dirty="0"/>
              <a:t> - padėjimas kitam kažką padaryti, kažko pasiekti. </a:t>
            </a:r>
          </a:p>
        </p:txBody>
      </p:sp>
      <p:pic>
        <p:nvPicPr>
          <p:cNvPr id="4" name="Content Placeholder 3" descr="Pagalba medikams ir policijai - Anyksta.lt">
            <a:extLst>
              <a:ext uri="{FF2B5EF4-FFF2-40B4-BE49-F238E27FC236}">
                <a16:creationId xmlns:a16="http://schemas.microsoft.com/office/drawing/2014/main" id="{1ADE58C5-C4DC-D8C9-C7E2-BB7AB13E96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111" y="1412858"/>
            <a:ext cx="5865778" cy="39034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1203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4E554-9FA0-8BDF-2DC3-148C2AB97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340585"/>
            <a:ext cx="10515600" cy="1009651"/>
          </a:xfrm>
        </p:spPr>
        <p:txBody>
          <a:bodyPr>
            <a:normAutofit/>
          </a:bodyPr>
          <a:lstStyle/>
          <a:p>
            <a:r>
              <a:rPr lang="lt-LT" sz="2400" b="1" dirty="0"/>
              <a:t>MANDAGUMAS</a:t>
            </a:r>
            <a:r>
              <a:rPr lang="lt-LT" sz="2400" dirty="0"/>
              <a:t> - geras, malonus elgesys bendraujant su kitais.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1662A2-0BC6-06CD-2159-93A5DD970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262" y="1177046"/>
            <a:ext cx="6339475" cy="4027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5343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4F03B-F692-8FA0-CBD0-10AF4E4C6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551" y="4931924"/>
            <a:ext cx="10515600" cy="1009651"/>
          </a:xfrm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DRĄSA – </a:t>
            </a:r>
            <a:r>
              <a:rPr lang="lt-LT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sugebėjimas nugalėti savo baimės jausmą. </a:t>
            </a:r>
            <a:endParaRPr lang="lt-LT" sz="2400" dirty="0"/>
          </a:p>
        </p:txBody>
      </p:sp>
      <p:pic>
        <p:nvPicPr>
          <p:cNvPr id="4" name="Content Placeholder 3" descr="Dainuoja Daugų vaikų darželio vaikai (video) | Danielius.net">
            <a:extLst>
              <a:ext uri="{FF2B5EF4-FFF2-40B4-BE49-F238E27FC236}">
                <a16:creationId xmlns:a16="http://schemas.microsoft.com/office/drawing/2014/main" id="{5AF6E9ED-6EDC-D39B-5D29-9DA6C7D52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376" y="1594195"/>
            <a:ext cx="6947247" cy="3220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894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558D2-6162-E950-6557-070CCF881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019" y="5190841"/>
            <a:ext cx="10515600" cy="1009651"/>
          </a:xfrm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KŪRYBIŠKUMAS 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– sugebėjimas kurti naujus dalykus. </a:t>
            </a:r>
            <a:endParaRPr lang="lt-LT" sz="2400" dirty="0"/>
          </a:p>
        </p:txBody>
      </p:sp>
      <p:pic>
        <p:nvPicPr>
          <p:cNvPr id="4" name="Picture 2" descr="Kūrybiškas vaikas">
            <a:extLst>
              <a:ext uri="{FF2B5EF4-FFF2-40B4-BE49-F238E27FC236}">
                <a16:creationId xmlns:a16="http://schemas.microsoft.com/office/drawing/2014/main" id="{2DE34730-7910-25AD-2CB9-B19FF37E06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438" y="1162333"/>
            <a:ext cx="6694762" cy="400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607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B36DA-6C9B-2414-6A05-3E9F2634C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931" y="5195582"/>
            <a:ext cx="10515600" cy="1009651"/>
          </a:xfrm>
        </p:spPr>
        <p:txBody>
          <a:bodyPr>
            <a:normAutofit/>
          </a:bodyPr>
          <a:lstStyle/>
          <a:p>
            <a:pPr algn="ctr"/>
            <a:r>
              <a:rPr lang="lt-LT" sz="2400" b="1" dirty="0"/>
              <a:t>PAGARBA</a:t>
            </a:r>
            <a:r>
              <a:rPr lang="lt-LT" sz="2400" dirty="0"/>
              <a:t> - pripažinimas, kad kitas kažkuo yra pranašesnis už tave. </a:t>
            </a:r>
          </a:p>
        </p:txBody>
      </p:sp>
      <p:pic>
        <p:nvPicPr>
          <p:cNvPr id="4" name="Content Placeholder 3" descr="Prievartinė pagarba vyresniesiems - Šeima Ir Namai">
            <a:extLst>
              <a:ext uri="{FF2B5EF4-FFF2-40B4-BE49-F238E27FC236}">
                <a16:creationId xmlns:a16="http://schemas.microsoft.com/office/drawing/2014/main" id="{1029B26F-BFCC-4AB4-14F8-73F99990F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237" y="1304418"/>
            <a:ext cx="6208374" cy="3891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2710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F65CA-1EAC-784C-F888-E417EB669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118"/>
            <a:ext cx="10515600" cy="1009651"/>
          </a:xfrm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TVARKINGUMAS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lt-LT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įprotis tvarkytis. </a:t>
            </a:r>
            <a:endParaRPr lang="lt-LT" sz="2400" dirty="0"/>
          </a:p>
        </p:txBody>
      </p:sp>
      <p:pic>
        <p:nvPicPr>
          <p:cNvPr id="4" name="Content Placeholder 3" descr="Tvarkingi namai, kai juose gyvena vaikai? | tv3.lt">
            <a:extLst>
              <a:ext uri="{FF2B5EF4-FFF2-40B4-BE49-F238E27FC236}">
                <a16:creationId xmlns:a16="http://schemas.microsoft.com/office/drawing/2014/main" id="{44BCE94C-5F2D-3764-CDA4-138C75E45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16" y="1429967"/>
            <a:ext cx="5364981" cy="3570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0244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2E160-5129-C865-0835-06603B35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23" y="5427832"/>
            <a:ext cx="10515600" cy="1009651"/>
          </a:xfrm>
        </p:spPr>
        <p:txBody>
          <a:bodyPr>
            <a:normAutofit/>
          </a:bodyPr>
          <a:lstStyle/>
          <a:p>
            <a:pPr algn="ctr"/>
            <a:r>
              <a:rPr lang="lt-LT" sz="2400" b="1" dirty="0"/>
              <a:t>SVEIKATA</a:t>
            </a:r>
            <a:r>
              <a:rPr lang="lt-LT" sz="2400" dirty="0"/>
              <a:t> – puiki savijauta.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76287D-89B5-5BDA-A733-26876676E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6485" y="1211515"/>
            <a:ext cx="6324475" cy="4216317"/>
          </a:xfrm>
        </p:spPr>
      </p:pic>
    </p:spTree>
    <p:extLst>
      <p:ext uri="{BB962C8B-B14F-4D97-AF65-F5344CB8AC3E}">
        <p14:creationId xmlns:p14="http://schemas.microsoft.com/office/powerpoint/2010/main" val="679277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3E8C0-470C-2A9D-1E26-44C856E11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216" y="5179454"/>
            <a:ext cx="10515600" cy="1009651"/>
          </a:xfrm>
        </p:spPr>
        <p:txBody>
          <a:bodyPr>
            <a:normAutofit/>
          </a:bodyPr>
          <a:lstStyle/>
          <a:p>
            <a:pPr algn="ctr"/>
            <a:r>
              <a:rPr lang="lt-LT" sz="2400" b="1" dirty="0"/>
              <a:t>SMALSUMAS</a:t>
            </a:r>
            <a:r>
              <a:rPr lang="lt-LT" sz="2400" dirty="0"/>
              <a:t> - </a:t>
            </a:r>
            <a:r>
              <a:rPr lang="lt-LT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noras tyrinėti pasaulį, atrasti naujus dalykus ir išbandyti įvairias veiklas. </a:t>
            </a:r>
            <a:endParaRPr lang="lt-LT" sz="2400" dirty="0"/>
          </a:p>
        </p:txBody>
      </p:sp>
      <p:pic>
        <p:nvPicPr>
          <p:cNvPr id="4" name="Content Placeholder 3" descr="Psichologija, savityra, saviugda: Trys esminiai savęs pažinimo elementai">
            <a:extLst>
              <a:ext uri="{FF2B5EF4-FFF2-40B4-BE49-F238E27FC236}">
                <a16:creationId xmlns:a16="http://schemas.microsoft.com/office/drawing/2014/main" id="{2F1D9E97-451E-A1C7-E1E0-AA1ECA346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421" y="1173720"/>
            <a:ext cx="5939936" cy="3952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9056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E4500-16B2-8CBD-20CF-415EEC536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480" y="5273304"/>
            <a:ext cx="10515600" cy="1009651"/>
          </a:xfrm>
        </p:spPr>
        <p:txBody>
          <a:bodyPr>
            <a:normAutofit/>
          </a:bodyPr>
          <a:lstStyle/>
          <a:p>
            <a:pPr algn="ctr"/>
            <a:r>
              <a:rPr lang="lt-LT" sz="2400" b="1" dirty="0"/>
              <a:t>ŠEIMA</a:t>
            </a:r>
            <a:r>
              <a:rPr lang="lt-LT" sz="2400" dirty="0"/>
              <a:t> – mūsų artimiausi žmonės.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2F4E2C-FA2F-6157-C624-4489CB2AD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6588" y="1225053"/>
            <a:ext cx="5693030" cy="3958435"/>
          </a:xfrm>
        </p:spPr>
      </p:pic>
    </p:spTree>
    <p:extLst>
      <p:ext uri="{BB962C8B-B14F-4D97-AF65-F5344CB8AC3E}">
        <p14:creationId xmlns:p14="http://schemas.microsoft.com/office/powerpoint/2010/main" val="925814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C4BD4-151D-1788-6A4C-36DB6017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608" y="5255318"/>
            <a:ext cx="10515600" cy="1009651"/>
          </a:xfrm>
        </p:spPr>
        <p:txBody>
          <a:bodyPr>
            <a:normAutofit/>
          </a:bodyPr>
          <a:lstStyle/>
          <a:p>
            <a:r>
              <a:rPr lang="lt-LT" sz="2400" b="1" dirty="0"/>
              <a:t>GROŽIS</a:t>
            </a:r>
            <a:r>
              <a:rPr lang="lt-LT" sz="2400" dirty="0"/>
              <a:t> - </a:t>
            </a:r>
            <a:r>
              <a:rPr lang="lt-LT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tai, ką matant kyla malonūs, šilti jausmai. </a:t>
            </a:r>
            <a:endParaRPr lang="lt-LT" sz="2400" dirty="0"/>
          </a:p>
        </p:txBody>
      </p:sp>
      <p:pic>
        <p:nvPicPr>
          <p:cNvPr id="4" name="Content Placeholder 3" descr="Grožis - Filosofija">
            <a:extLst>
              <a:ext uri="{FF2B5EF4-FFF2-40B4-BE49-F238E27FC236}">
                <a16:creationId xmlns:a16="http://schemas.microsoft.com/office/drawing/2014/main" id="{ABF37A22-7F15-62FC-9E54-5A2F5CF4F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12" y="882835"/>
            <a:ext cx="4226567" cy="4226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7447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1C8E8-332D-4E2B-D0D4-E964965C8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94" y="5058483"/>
            <a:ext cx="10515600" cy="1009651"/>
          </a:xfrm>
        </p:spPr>
        <p:txBody>
          <a:bodyPr>
            <a:normAutofit/>
          </a:bodyPr>
          <a:lstStyle/>
          <a:p>
            <a:pPr algn="ctr"/>
            <a:r>
              <a:rPr lang="lt-LT" sz="2400" b="1" dirty="0"/>
              <a:t>ŽINIOS</a:t>
            </a:r>
            <a:r>
              <a:rPr lang="lt-LT" sz="2400" dirty="0"/>
              <a:t> – tai, ką mes mokame ir žinome. </a:t>
            </a:r>
          </a:p>
        </p:txBody>
      </p:sp>
      <p:pic>
        <p:nvPicPr>
          <p:cNvPr id="4" name="Picture 4" descr="master cap and gown Kids Graduation Gown and Cap Doctoral Cap and Gown for  Children of 140cm Height (Yellow Line and Bow Tie Color Random) | Walmart  Canada">
            <a:extLst>
              <a:ext uri="{FF2B5EF4-FFF2-40B4-BE49-F238E27FC236}">
                <a16:creationId xmlns:a16="http://schemas.microsoft.com/office/drawing/2014/main" id="{B5B54DB2-AFA6-1D4B-DAF4-90091525BD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210" y="284633"/>
            <a:ext cx="5084122" cy="508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682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2C1D2-429F-6D6A-F32F-37C98CA7D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477" y="5389225"/>
            <a:ext cx="10515600" cy="1009651"/>
          </a:xfrm>
        </p:spPr>
        <p:txBody>
          <a:bodyPr>
            <a:normAutofit/>
          </a:bodyPr>
          <a:lstStyle/>
          <a:p>
            <a:pPr algn="ctr"/>
            <a:r>
              <a:rPr lang="lt-LT" sz="2400" b="1" dirty="0"/>
              <a:t>DRAUGYSTĖ</a:t>
            </a:r>
            <a:r>
              <a:rPr lang="lt-LT" sz="2400" dirty="0"/>
              <a:t> - su kažkuo bendrauti, smagiai kartu leisti laiką. </a:t>
            </a:r>
          </a:p>
        </p:txBody>
      </p:sp>
      <p:pic>
        <p:nvPicPr>
          <p:cNvPr id="4" name="Picture 4" descr="Vaikiška draugystė: padėkime vaikams susirasti draugų">
            <a:extLst>
              <a:ext uri="{FF2B5EF4-FFF2-40B4-BE49-F238E27FC236}">
                <a16:creationId xmlns:a16="http://schemas.microsoft.com/office/drawing/2014/main" id="{F8CB09D8-CDCA-3A3D-A177-259ACF181F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121" y="1225568"/>
            <a:ext cx="6085450" cy="404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781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00A55-4B14-09BD-3B50-DAE714D5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391" y="5331769"/>
            <a:ext cx="10515600" cy="1009651"/>
          </a:xfrm>
        </p:spPr>
        <p:txBody>
          <a:bodyPr>
            <a:normAutofit/>
          </a:bodyPr>
          <a:lstStyle/>
          <a:p>
            <a:pPr algn="ctr"/>
            <a:r>
              <a:rPr lang="lt-LT" sz="2400" b="1" dirty="0"/>
              <a:t>KANTRYBĖ</a:t>
            </a:r>
            <a:r>
              <a:rPr lang="lt-LT" sz="2400" dirty="0"/>
              <a:t> - 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mokymasis laukti, susitaikymas su tuo, kas mums nepatinka. </a:t>
            </a:r>
            <a:endParaRPr lang="lt-LT" sz="2400" dirty="0"/>
          </a:p>
        </p:txBody>
      </p:sp>
      <p:pic>
        <p:nvPicPr>
          <p:cNvPr id="4" name="Picture 2" descr="Commotion Mega smėlio laikrodis - 3 min. (geltona), žema kaina | Varle.lt">
            <a:extLst>
              <a:ext uri="{FF2B5EF4-FFF2-40B4-BE49-F238E27FC236}">
                <a16:creationId xmlns:a16="http://schemas.microsoft.com/office/drawing/2014/main" id="{DB573E30-551C-9AEB-FABD-508829033E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554" y="1236426"/>
            <a:ext cx="6468891" cy="401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520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105BC-0782-5D63-3FED-8885D7CCB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907" y="5116851"/>
            <a:ext cx="10515600" cy="1009651"/>
          </a:xfrm>
        </p:spPr>
        <p:txBody>
          <a:bodyPr>
            <a:normAutofit/>
          </a:bodyPr>
          <a:lstStyle/>
          <a:p>
            <a:pPr algn="ctr"/>
            <a:r>
              <a:rPr lang="lt-LT" sz="2400" b="1" dirty="0"/>
              <a:t>LAISVĖ</a:t>
            </a:r>
            <a:r>
              <a:rPr lang="lt-LT" sz="2400" dirty="0"/>
              <a:t> - </a:t>
            </a:r>
            <a:r>
              <a:rPr lang="lt-L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jausmas, kai galime daryti ką norime. </a:t>
            </a:r>
            <a:endParaRPr lang="lt-LT" sz="2400" dirty="0"/>
          </a:p>
        </p:txBody>
      </p:sp>
      <p:pic>
        <p:nvPicPr>
          <p:cNvPr id="4" name="Picture 2" descr="evangelija.lt | Atgauta laisvė">
            <a:extLst>
              <a:ext uri="{FF2B5EF4-FFF2-40B4-BE49-F238E27FC236}">
                <a16:creationId xmlns:a16="http://schemas.microsoft.com/office/drawing/2014/main" id="{5C8951C2-F089-AB5C-A69B-5886A12A62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841" y="1352145"/>
            <a:ext cx="6554353" cy="368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997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7108fe-728a-4403-99e0-ad7ff8c8cab3">
      <Terms xmlns="http://schemas.microsoft.com/office/infopath/2007/PartnerControls"/>
    </lcf76f155ced4ddcb4097134ff3c332f>
    <TaxCatchAll xmlns="1b0a61a9-c0d1-478f-a31a-4039f029bba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185CA9726FD94FA2F576F8F14BE75A" ma:contentTypeVersion="11" ma:contentTypeDescription="Create a new document." ma:contentTypeScope="" ma:versionID="9ac9c16efb86b54b39f5b803d4a84de4">
  <xsd:schema xmlns:xsd="http://www.w3.org/2001/XMLSchema" xmlns:xs="http://www.w3.org/2001/XMLSchema" xmlns:p="http://schemas.microsoft.com/office/2006/metadata/properties" xmlns:ns2="c87108fe-728a-4403-99e0-ad7ff8c8cab3" xmlns:ns3="1b0a61a9-c0d1-478f-a31a-4039f029bba4" targetNamespace="http://schemas.microsoft.com/office/2006/metadata/properties" ma:root="true" ma:fieldsID="12350e70efe9283a89a5510f3a46fcc7" ns2:_="" ns3:_="">
    <xsd:import namespace="c87108fe-728a-4403-99e0-ad7ff8c8cab3"/>
    <xsd:import namespace="1b0a61a9-c0d1-478f-a31a-4039f029bb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7108fe-728a-4403-99e0-ad7ff8c8ca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77744316-5294-4e85-944f-0c3a0c1f30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a61a9-c0d1-478f-a31a-4039f029bba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6c4d58d-d2ec-4c61-9f6b-7865431b2a3e}" ma:internalName="TaxCatchAll" ma:showField="CatchAllData" ma:web="1b0a61a9-c0d1-478f-a31a-4039f029bb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7AE1EB-8F9A-47EA-9161-06E44FD1A24C}">
  <ds:schemaRefs>
    <ds:schemaRef ds:uri="http://schemas.microsoft.com/office/2006/metadata/properties"/>
    <ds:schemaRef ds:uri="http://schemas.microsoft.com/office/infopath/2007/PartnerControls"/>
    <ds:schemaRef ds:uri="c87108fe-728a-4403-99e0-ad7ff8c8cab3"/>
    <ds:schemaRef ds:uri="1b0a61a9-c0d1-478f-a31a-4039f029bba4"/>
  </ds:schemaRefs>
</ds:datastoreItem>
</file>

<file path=customXml/itemProps2.xml><?xml version="1.0" encoding="utf-8"?>
<ds:datastoreItem xmlns:ds="http://schemas.openxmlformats.org/officeDocument/2006/customXml" ds:itemID="{9DF5F38C-FE8D-42A0-9F69-0CEBEE6043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CB8902-CF69-4BA2-863F-584F27937B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7108fe-728a-4403-99e0-ad7ff8c8cab3"/>
    <ds:schemaRef ds:uri="1b0a61a9-c0d1-478f-a31a-4039f029bb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162</Words>
  <Application>Microsoft Office PowerPoint</Application>
  <PresentationFormat>Widescreen</PresentationFormat>
  <Paragraphs>19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Roboto Lt</vt:lpstr>
      <vt:lpstr>Roboto Th</vt:lpstr>
      <vt:lpstr>Office Theme</vt:lpstr>
      <vt:lpstr>PowerPoint Presentation</vt:lpstr>
      <vt:lpstr>SVEIKATA – puiki savijauta. </vt:lpstr>
      <vt:lpstr>SMALSUMAS - noras tyrinėti pasaulį, atrasti naujus dalykus ir išbandyti įvairias veiklas. </vt:lpstr>
      <vt:lpstr>ŠEIMA – mūsų artimiausi žmonės. </vt:lpstr>
      <vt:lpstr>GROŽIS - tai, ką matant kyla malonūs, šilti jausmai. </vt:lpstr>
      <vt:lpstr>ŽINIOS – tai, ką mes mokame ir žinome. </vt:lpstr>
      <vt:lpstr>DRAUGYSTĖ - su kažkuo bendrauti, smagiai kartu leisti laiką. </vt:lpstr>
      <vt:lpstr>KANTRYBĖ - mokymasis laukti, susitaikymas su tuo, kas mums nepatinka. </vt:lpstr>
      <vt:lpstr>LAISVĖ - jausmas, kai galime daryti ką norime. </vt:lpstr>
      <vt:lpstr>TIESA - kai sakai tai, ką galvoji, kas tau atrodo teisinga. </vt:lpstr>
      <vt:lpstr>PAGALBA - padėjimas kitam kažką padaryti, kažko pasiekti. </vt:lpstr>
      <vt:lpstr>MANDAGUMAS - geras, malonus elgesys bendraujant su kitais. </vt:lpstr>
      <vt:lpstr>DRĄSA – sugebėjimas nugalėti savo baimės jausmą. </vt:lpstr>
      <vt:lpstr>KŪRYBIŠKUMAS – sugebėjimas kurti naujus dalykus. </vt:lpstr>
      <vt:lpstr>PAGARBA - pripažinimas, kad kitas kažkuo yra pranašesnis už tave. </vt:lpstr>
      <vt:lpstr>TVARKINGUMAS - įprotis tvarkytis.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Karolina Kareivaitė</dc:creator>
  <cp:lastModifiedBy>Vitalija Paurienė</cp:lastModifiedBy>
  <cp:revision>208</cp:revision>
  <dcterms:created xsi:type="dcterms:W3CDTF">2023-10-22T13:15:41Z</dcterms:created>
  <dcterms:modified xsi:type="dcterms:W3CDTF">2024-01-25T12:04:12Z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0x01010006185CA9726FD94FA2F576F8F14BE75A</vt:lpwstr>
  </property>
</Properties>
</file>