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</p:sldIdLst>
  <p:sldSz cx="12192000" cy="6858000"/>
  <p:notesSz cx="6858000" cy="9144000"/>
  <p:defaultTextStyle>
    <a:defPPr>
      <a:defRPr lang="lt-L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3" d="100"/>
          <a:sy n="83" d="100"/>
        </p:scale>
        <p:origin x="686" y="7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Pavadinimo skaidr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BC1DBD2A-8CBC-EE03-7D0C-009840D2038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lt-LT"/>
              <a:t>Spustelėję redaguokite stilių</a:t>
            </a:r>
          </a:p>
        </p:txBody>
      </p:sp>
      <p:sp>
        <p:nvSpPr>
          <p:cNvPr id="3" name="Antrinis pavadinimas 2">
            <a:extLst>
              <a:ext uri="{FF2B5EF4-FFF2-40B4-BE49-F238E27FC236}">
                <a16:creationId xmlns:a16="http://schemas.microsoft.com/office/drawing/2014/main" id="{665FFF90-1BD8-FA00-3C8A-AEA2E2500AC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lt-LT"/>
              <a:t>Spustelėkite norėdami redaguoti šablono paantraštės stilių</a:t>
            </a:r>
          </a:p>
        </p:txBody>
      </p:sp>
      <p:sp>
        <p:nvSpPr>
          <p:cNvPr id="4" name="Datos vietos rezervavimo ženklas 3">
            <a:extLst>
              <a:ext uri="{FF2B5EF4-FFF2-40B4-BE49-F238E27FC236}">
                <a16:creationId xmlns:a16="http://schemas.microsoft.com/office/drawing/2014/main" id="{435DF8B6-C036-51C8-D4FB-5E9ACA41FE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0DFD26-9397-4A9F-9681-5AC8F67E90B9}" type="datetimeFigureOut">
              <a:rPr lang="lt-LT" smtClean="0"/>
              <a:t>2024-12-10</a:t>
            </a:fld>
            <a:endParaRPr lang="lt-LT"/>
          </a:p>
        </p:txBody>
      </p:sp>
      <p:sp>
        <p:nvSpPr>
          <p:cNvPr id="5" name="Poraštės vietos rezervavimo ženklas 4">
            <a:extLst>
              <a:ext uri="{FF2B5EF4-FFF2-40B4-BE49-F238E27FC236}">
                <a16:creationId xmlns:a16="http://schemas.microsoft.com/office/drawing/2014/main" id="{1B14EB2A-DA74-D1D5-A8E8-4399609EFE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6" name="Skaidrės numerio vietos rezervavimo ženklas 5">
            <a:extLst>
              <a:ext uri="{FF2B5EF4-FFF2-40B4-BE49-F238E27FC236}">
                <a16:creationId xmlns:a16="http://schemas.microsoft.com/office/drawing/2014/main" id="{0D3A9B47-707E-9755-7DB3-12BC86F8AE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74A119-33CC-49D9-B835-2C2941A53660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56999677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Pavadinimas ir vertikalus tekst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EE8D5364-7769-7CB2-056F-BF45F323F5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/>
              <a:t>Spustelėję redaguokite stilių</a:t>
            </a:r>
          </a:p>
        </p:txBody>
      </p:sp>
      <p:sp>
        <p:nvSpPr>
          <p:cNvPr id="3" name="Vertikalaus teksto vietos rezervavimo ženklas 2">
            <a:extLst>
              <a:ext uri="{FF2B5EF4-FFF2-40B4-BE49-F238E27FC236}">
                <a16:creationId xmlns:a16="http://schemas.microsoft.com/office/drawing/2014/main" id="{2597E271-7281-48D0-1933-93073BBB682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lt-LT"/>
              <a:t>Spustelėkite, kad galėtumėte redaguoti šablono teksto stilius</a:t>
            </a:r>
          </a:p>
          <a:p>
            <a:pPr lvl="1"/>
            <a:r>
              <a:rPr lang="lt-LT"/>
              <a:t>Antras lygis</a:t>
            </a:r>
          </a:p>
          <a:p>
            <a:pPr lvl="2"/>
            <a:r>
              <a:rPr lang="lt-LT"/>
              <a:t>Trečias lygis</a:t>
            </a:r>
          </a:p>
          <a:p>
            <a:pPr lvl="3"/>
            <a:r>
              <a:rPr lang="lt-LT"/>
              <a:t>Ketvirtas lygis</a:t>
            </a:r>
          </a:p>
          <a:p>
            <a:pPr lvl="4"/>
            <a:r>
              <a:rPr lang="lt-LT"/>
              <a:t>Penktas lygis</a:t>
            </a:r>
          </a:p>
        </p:txBody>
      </p:sp>
      <p:sp>
        <p:nvSpPr>
          <p:cNvPr id="4" name="Datos vietos rezervavimo ženklas 3">
            <a:extLst>
              <a:ext uri="{FF2B5EF4-FFF2-40B4-BE49-F238E27FC236}">
                <a16:creationId xmlns:a16="http://schemas.microsoft.com/office/drawing/2014/main" id="{9136EC39-EC09-3B7C-40CE-E3B944B126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0DFD26-9397-4A9F-9681-5AC8F67E90B9}" type="datetimeFigureOut">
              <a:rPr lang="lt-LT" smtClean="0"/>
              <a:t>2024-12-10</a:t>
            </a:fld>
            <a:endParaRPr lang="lt-LT"/>
          </a:p>
        </p:txBody>
      </p:sp>
      <p:sp>
        <p:nvSpPr>
          <p:cNvPr id="5" name="Poraštės vietos rezervavimo ženklas 4">
            <a:extLst>
              <a:ext uri="{FF2B5EF4-FFF2-40B4-BE49-F238E27FC236}">
                <a16:creationId xmlns:a16="http://schemas.microsoft.com/office/drawing/2014/main" id="{9B6DA34E-F6A1-2011-2918-92AA101AD3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6" name="Skaidrės numerio vietos rezervavimo ženklas 5">
            <a:extLst>
              <a:ext uri="{FF2B5EF4-FFF2-40B4-BE49-F238E27FC236}">
                <a16:creationId xmlns:a16="http://schemas.microsoft.com/office/drawing/2014/main" id="{4EEED696-4B11-30F8-8089-684A80600E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74A119-33CC-49D9-B835-2C2941A53660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317012878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us pavadinimas ir tekst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us pavadinimas 1">
            <a:extLst>
              <a:ext uri="{FF2B5EF4-FFF2-40B4-BE49-F238E27FC236}">
                <a16:creationId xmlns:a16="http://schemas.microsoft.com/office/drawing/2014/main" id="{E5C2CE54-4353-3DEC-A1EB-651ACA7CF74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lt-LT"/>
              <a:t>Spustelėję redaguokite stilių</a:t>
            </a:r>
          </a:p>
        </p:txBody>
      </p:sp>
      <p:sp>
        <p:nvSpPr>
          <p:cNvPr id="3" name="Vertikalaus teksto vietos rezervavimo ženklas 2">
            <a:extLst>
              <a:ext uri="{FF2B5EF4-FFF2-40B4-BE49-F238E27FC236}">
                <a16:creationId xmlns:a16="http://schemas.microsoft.com/office/drawing/2014/main" id="{E24CC909-D53A-FCDE-F891-25F77BC61FC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lt-LT"/>
              <a:t>Spustelėkite, kad galėtumėte redaguoti šablono teksto stilius</a:t>
            </a:r>
          </a:p>
          <a:p>
            <a:pPr lvl="1"/>
            <a:r>
              <a:rPr lang="lt-LT"/>
              <a:t>Antras lygis</a:t>
            </a:r>
          </a:p>
          <a:p>
            <a:pPr lvl="2"/>
            <a:r>
              <a:rPr lang="lt-LT"/>
              <a:t>Trečias lygis</a:t>
            </a:r>
          </a:p>
          <a:p>
            <a:pPr lvl="3"/>
            <a:r>
              <a:rPr lang="lt-LT"/>
              <a:t>Ketvirtas lygis</a:t>
            </a:r>
          </a:p>
          <a:p>
            <a:pPr lvl="4"/>
            <a:r>
              <a:rPr lang="lt-LT"/>
              <a:t>Penktas lygis</a:t>
            </a:r>
          </a:p>
        </p:txBody>
      </p:sp>
      <p:sp>
        <p:nvSpPr>
          <p:cNvPr id="4" name="Datos vietos rezervavimo ženklas 3">
            <a:extLst>
              <a:ext uri="{FF2B5EF4-FFF2-40B4-BE49-F238E27FC236}">
                <a16:creationId xmlns:a16="http://schemas.microsoft.com/office/drawing/2014/main" id="{BD3B0EA6-52B2-40BE-BDAD-64AF182EC1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0DFD26-9397-4A9F-9681-5AC8F67E90B9}" type="datetimeFigureOut">
              <a:rPr lang="lt-LT" smtClean="0"/>
              <a:t>2024-12-10</a:t>
            </a:fld>
            <a:endParaRPr lang="lt-LT"/>
          </a:p>
        </p:txBody>
      </p:sp>
      <p:sp>
        <p:nvSpPr>
          <p:cNvPr id="5" name="Poraštės vietos rezervavimo ženklas 4">
            <a:extLst>
              <a:ext uri="{FF2B5EF4-FFF2-40B4-BE49-F238E27FC236}">
                <a16:creationId xmlns:a16="http://schemas.microsoft.com/office/drawing/2014/main" id="{4BAE55B5-BEED-EC54-ABA9-3FD3F9AB0B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6" name="Skaidrės numerio vietos rezervavimo ženklas 5">
            <a:extLst>
              <a:ext uri="{FF2B5EF4-FFF2-40B4-BE49-F238E27FC236}">
                <a16:creationId xmlns:a16="http://schemas.microsoft.com/office/drawing/2014/main" id="{9A1FB26B-1D86-8F24-EC38-C062D923DB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74A119-33CC-49D9-B835-2C2941A53660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27931565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Pavadinimas ir turiny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FB912482-08BA-69AA-FDB6-321EDB4A32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/>
              <a:t>Spustelėję redaguokite stilių</a:t>
            </a:r>
          </a:p>
        </p:txBody>
      </p:sp>
      <p:sp>
        <p:nvSpPr>
          <p:cNvPr id="3" name="Turinio vietos rezervavimo ženklas 2">
            <a:extLst>
              <a:ext uri="{FF2B5EF4-FFF2-40B4-BE49-F238E27FC236}">
                <a16:creationId xmlns:a16="http://schemas.microsoft.com/office/drawing/2014/main" id="{1DF3AB5D-2816-6354-3AC8-F173AC4552C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lt-LT"/>
              <a:t>Spustelėkite, kad galėtumėte redaguoti šablono teksto stilius</a:t>
            </a:r>
          </a:p>
          <a:p>
            <a:pPr lvl="1"/>
            <a:r>
              <a:rPr lang="lt-LT"/>
              <a:t>Antras lygis</a:t>
            </a:r>
          </a:p>
          <a:p>
            <a:pPr lvl="2"/>
            <a:r>
              <a:rPr lang="lt-LT"/>
              <a:t>Trečias lygis</a:t>
            </a:r>
          </a:p>
          <a:p>
            <a:pPr lvl="3"/>
            <a:r>
              <a:rPr lang="lt-LT"/>
              <a:t>Ketvirtas lygis</a:t>
            </a:r>
          </a:p>
          <a:p>
            <a:pPr lvl="4"/>
            <a:r>
              <a:rPr lang="lt-LT"/>
              <a:t>Penktas lygis</a:t>
            </a:r>
          </a:p>
        </p:txBody>
      </p:sp>
      <p:sp>
        <p:nvSpPr>
          <p:cNvPr id="4" name="Datos vietos rezervavimo ženklas 3">
            <a:extLst>
              <a:ext uri="{FF2B5EF4-FFF2-40B4-BE49-F238E27FC236}">
                <a16:creationId xmlns:a16="http://schemas.microsoft.com/office/drawing/2014/main" id="{05DABC44-EDE3-C1AB-28A2-1FBC45B77B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0DFD26-9397-4A9F-9681-5AC8F67E90B9}" type="datetimeFigureOut">
              <a:rPr lang="lt-LT" smtClean="0"/>
              <a:t>2024-12-10</a:t>
            </a:fld>
            <a:endParaRPr lang="lt-LT"/>
          </a:p>
        </p:txBody>
      </p:sp>
      <p:sp>
        <p:nvSpPr>
          <p:cNvPr id="5" name="Poraštės vietos rezervavimo ženklas 4">
            <a:extLst>
              <a:ext uri="{FF2B5EF4-FFF2-40B4-BE49-F238E27FC236}">
                <a16:creationId xmlns:a16="http://schemas.microsoft.com/office/drawing/2014/main" id="{53242068-0AF6-7783-6984-7FA2A5C92F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6" name="Skaidrės numerio vietos rezervavimo ženklas 5">
            <a:extLst>
              <a:ext uri="{FF2B5EF4-FFF2-40B4-BE49-F238E27FC236}">
                <a16:creationId xmlns:a16="http://schemas.microsoft.com/office/drawing/2014/main" id="{1AE6B00D-0B13-892F-56CE-B47CE7C2EE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74A119-33CC-49D9-B835-2C2941A53660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32839114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kcijos antrašt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6363B16C-7634-18FC-1A7D-65D202E72D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lt-LT"/>
              <a:t>Spustelėję redaguokite stilių</a:t>
            </a:r>
          </a:p>
        </p:txBody>
      </p:sp>
      <p:sp>
        <p:nvSpPr>
          <p:cNvPr id="3" name="Teksto vietos rezervavimo ženklas 2">
            <a:extLst>
              <a:ext uri="{FF2B5EF4-FFF2-40B4-BE49-F238E27FC236}">
                <a16:creationId xmlns:a16="http://schemas.microsoft.com/office/drawing/2014/main" id="{4F74AA0D-1DB8-33AB-E2FA-EFCC98268F4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lt-LT"/>
              <a:t>Spustelėkite, kad galėtumėte redaguoti šablono teksto stilius</a:t>
            </a:r>
          </a:p>
        </p:txBody>
      </p:sp>
      <p:sp>
        <p:nvSpPr>
          <p:cNvPr id="4" name="Datos vietos rezervavimo ženklas 3">
            <a:extLst>
              <a:ext uri="{FF2B5EF4-FFF2-40B4-BE49-F238E27FC236}">
                <a16:creationId xmlns:a16="http://schemas.microsoft.com/office/drawing/2014/main" id="{19AFFB32-F1CC-8CE4-09AA-0FC8A27A24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0DFD26-9397-4A9F-9681-5AC8F67E90B9}" type="datetimeFigureOut">
              <a:rPr lang="lt-LT" smtClean="0"/>
              <a:t>2024-12-10</a:t>
            </a:fld>
            <a:endParaRPr lang="lt-LT"/>
          </a:p>
        </p:txBody>
      </p:sp>
      <p:sp>
        <p:nvSpPr>
          <p:cNvPr id="5" name="Poraštės vietos rezervavimo ženklas 4">
            <a:extLst>
              <a:ext uri="{FF2B5EF4-FFF2-40B4-BE49-F238E27FC236}">
                <a16:creationId xmlns:a16="http://schemas.microsoft.com/office/drawing/2014/main" id="{10D4443E-F2DD-F883-730A-EFC0746FA9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6" name="Skaidrės numerio vietos rezervavimo ženklas 5">
            <a:extLst>
              <a:ext uri="{FF2B5EF4-FFF2-40B4-BE49-F238E27FC236}">
                <a16:creationId xmlns:a16="http://schemas.microsoft.com/office/drawing/2014/main" id="{61340BA9-6AA1-EA72-1711-60C0F17250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74A119-33CC-49D9-B835-2C2941A53660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33414636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 turinia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862C85F8-9103-AD8C-C742-F5A2999656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/>
              <a:t>Spustelėję redaguokite stilių</a:t>
            </a:r>
          </a:p>
        </p:txBody>
      </p:sp>
      <p:sp>
        <p:nvSpPr>
          <p:cNvPr id="3" name="Turinio vietos rezervavimo ženklas 2">
            <a:extLst>
              <a:ext uri="{FF2B5EF4-FFF2-40B4-BE49-F238E27FC236}">
                <a16:creationId xmlns:a16="http://schemas.microsoft.com/office/drawing/2014/main" id="{D0B29EF1-8F61-A976-79DD-71F8E483E27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lt-LT"/>
              <a:t>Spustelėkite, kad galėtumėte redaguoti šablono teksto stilius</a:t>
            </a:r>
          </a:p>
          <a:p>
            <a:pPr lvl="1"/>
            <a:r>
              <a:rPr lang="lt-LT"/>
              <a:t>Antras lygis</a:t>
            </a:r>
          </a:p>
          <a:p>
            <a:pPr lvl="2"/>
            <a:r>
              <a:rPr lang="lt-LT"/>
              <a:t>Trečias lygis</a:t>
            </a:r>
          </a:p>
          <a:p>
            <a:pPr lvl="3"/>
            <a:r>
              <a:rPr lang="lt-LT"/>
              <a:t>Ketvirtas lygis</a:t>
            </a:r>
          </a:p>
          <a:p>
            <a:pPr lvl="4"/>
            <a:r>
              <a:rPr lang="lt-LT"/>
              <a:t>Penktas lygis</a:t>
            </a:r>
          </a:p>
        </p:txBody>
      </p:sp>
      <p:sp>
        <p:nvSpPr>
          <p:cNvPr id="4" name="Turinio vietos rezervavimo ženklas 3">
            <a:extLst>
              <a:ext uri="{FF2B5EF4-FFF2-40B4-BE49-F238E27FC236}">
                <a16:creationId xmlns:a16="http://schemas.microsoft.com/office/drawing/2014/main" id="{7D7729EB-36AA-1B8F-97C2-D016E5B2CC6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lt-LT"/>
              <a:t>Spustelėkite, kad galėtumėte redaguoti šablono teksto stilius</a:t>
            </a:r>
          </a:p>
          <a:p>
            <a:pPr lvl="1"/>
            <a:r>
              <a:rPr lang="lt-LT"/>
              <a:t>Antras lygis</a:t>
            </a:r>
          </a:p>
          <a:p>
            <a:pPr lvl="2"/>
            <a:r>
              <a:rPr lang="lt-LT"/>
              <a:t>Trečias lygis</a:t>
            </a:r>
          </a:p>
          <a:p>
            <a:pPr lvl="3"/>
            <a:r>
              <a:rPr lang="lt-LT"/>
              <a:t>Ketvirtas lygis</a:t>
            </a:r>
          </a:p>
          <a:p>
            <a:pPr lvl="4"/>
            <a:r>
              <a:rPr lang="lt-LT"/>
              <a:t>Penktas lygis</a:t>
            </a:r>
          </a:p>
        </p:txBody>
      </p:sp>
      <p:sp>
        <p:nvSpPr>
          <p:cNvPr id="5" name="Datos vietos rezervavimo ženklas 4">
            <a:extLst>
              <a:ext uri="{FF2B5EF4-FFF2-40B4-BE49-F238E27FC236}">
                <a16:creationId xmlns:a16="http://schemas.microsoft.com/office/drawing/2014/main" id="{D22FA8E6-3B2B-3A16-C96E-9FDAD3ED93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0DFD26-9397-4A9F-9681-5AC8F67E90B9}" type="datetimeFigureOut">
              <a:rPr lang="lt-LT" smtClean="0"/>
              <a:t>2024-12-10</a:t>
            </a:fld>
            <a:endParaRPr lang="lt-LT"/>
          </a:p>
        </p:txBody>
      </p:sp>
      <p:sp>
        <p:nvSpPr>
          <p:cNvPr id="6" name="Poraštės vietos rezervavimo ženklas 5">
            <a:extLst>
              <a:ext uri="{FF2B5EF4-FFF2-40B4-BE49-F238E27FC236}">
                <a16:creationId xmlns:a16="http://schemas.microsoft.com/office/drawing/2014/main" id="{503E1104-B7E0-D553-96AC-E364A89AE7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7" name="Skaidrės numerio vietos rezervavimo ženklas 6">
            <a:extLst>
              <a:ext uri="{FF2B5EF4-FFF2-40B4-BE49-F238E27FC236}">
                <a16:creationId xmlns:a16="http://schemas.microsoft.com/office/drawing/2014/main" id="{F6926C9C-A3D5-C125-502F-6F74DAA025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74A119-33CC-49D9-B835-2C2941A53660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4395818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Lyginim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5134278A-7C12-1134-0212-84790E0659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lt-LT"/>
              <a:t>Spustelėję redaguokite stilių</a:t>
            </a:r>
          </a:p>
        </p:txBody>
      </p:sp>
      <p:sp>
        <p:nvSpPr>
          <p:cNvPr id="3" name="Teksto vietos rezervavimo ženklas 2">
            <a:extLst>
              <a:ext uri="{FF2B5EF4-FFF2-40B4-BE49-F238E27FC236}">
                <a16:creationId xmlns:a16="http://schemas.microsoft.com/office/drawing/2014/main" id="{98AC8BF7-0754-C936-DAC6-B0CA936F3BD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lt-LT"/>
              <a:t>Spustelėkite, kad galėtumėte redaguoti šablono teksto stilius</a:t>
            </a:r>
          </a:p>
        </p:txBody>
      </p:sp>
      <p:sp>
        <p:nvSpPr>
          <p:cNvPr id="4" name="Turinio vietos rezervavimo ženklas 3">
            <a:extLst>
              <a:ext uri="{FF2B5EF4-FFF2-40B4-BE49-F238E27FC236}">
                <a16:creationId xmlns:a16="http://schemas.microsoft.com/office/drawing/2014/main" id="{9FD6E815-3A72-374A-8D79-9424E86236B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lt-LT"/>
              <a:t>Spustelėkite, kad galėtumėte redaguoti šablono teksto stilius</a:t>
            </a:r>
          </a:p>
          <a:p>
            <a:pPr lvl="1"/>
            <a:r>
              <a:rPr lang="lt-LT"/>
              <a:t>Antras lygis</a:t>
            </a:r>
          </a:p>
          <a:p>
            <a:pPr lvl="2"/>
            <a:r>
              <a:rPr lang="lt-LT"/>
              <a:t>Trečias lygis</a:t>
            </a:r>
          </a:p>
          <a:p>
            <a:pPr lvl="3"/>
            <a:r>
              <a:rPr lang="lt-LT"/>
              <a:t>Ketvirtas lygis</a:t>
            </a:r>
          </a:p>
          <a:p>
            <a:pPr lvl="4"/>
            <a:r>
              <a:rPr lang="lt-LT"/>
              <a:t>Penktas lygis</a:t>
            </a:r>
          </a:p>
        </p:txBody>
      </p:sp>
      <p:sp>
        <p:nvSpPr>
          <p:cNvPr id="5" name="Teksto vietos rezervavimo ženklas 4">
            <a:extLst>
              <a:ext uri="{FF2B5EF4-FFF2-40B4-BE49-F238E27FC236}">
                <a16:creationId xmlns:a16="http://schemas.microsoft.com/office/drawing/2014/main" id="{042B9B23-C05A-B9AA-3B31-A5B7A307EEE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lt-LT"/>
              <a:t>Spustelėkite, kad galėtumėte redaguoti šablono teksto stilius</a:t>
            </a:r>
          </a:p>
        </p:txBody>
      </p:sp>
      <p:sp>
        <p:nvSpPr>
          <p:cNvPr id="6" name="Turinio vietos rezervavimo ženklas 5">
            <a:extLst>
              <a:ext uri="{FF2B5EF4-FFF2-40B4-BE49-F238E27FC236}">
                <a16:creationId xmlns:a16="http://schemas.microsoft.com/office/drawing/2014/main" id="{DDE8561D-9599-1C52-62C7-A41F39A0044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lt-LT"/>
              <a:t>Spustelėkite, kad galėtumėte redaguoti šablono teksto stilius</a:t>
            </a:r>
          </a:p>
          <a:p>
            <a:pPr lvl="1"/>
            <a:r>
              <a:rPr lang="lt-LT"/>
              <a:t>Antras lygis</a:t>
            </a:r>
          </a:p>
          <a:p>
            <a:pPr lvl="2"/>
            <a:r>
              <a:rPr lang="lt-LT"/>
              <a:t>Trečias lygis</a:t>
            </a:r>
          </a:p>
          <a:p>
            <a:pPr lvl="3"/>
            <a:r>
              <a:rPr lang="lt-LT"/>
              <a:t>Ketvirtas lygis</a:t>
            </a:r>
          </a:p>
          <a:p>
            <a:pPr lvl="4"/>
            <a:r>
              <a:rPr lang="lt-LT"/>
              <a:t>Penktas lygis</a:t>
            </a:r>
          </a:p>
        </p:txBody>
      </p:sp>
      <p:sp>
        <p:nvSpPr>
          <p:cNvPr id="7" name="Datos vietos rezervavimo ženklas 6">
            <a:extLst>
              <a:ext uri="{FF2B5EF4-FFF2-40B4-BE49-F238E27FC236}">
                <a16:creationId xmlns:a16="http://schemas.microsoft.com/office/drawing/2014/main" id="{63EAED6D-C672-5DFF-453C-42E2991F6F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0DFD26-9397-4A9F-9681-5AC8F67E90B9}" type="datetimeFigureOut">
              <a:rPr lang="lt-LT" smtClean="0"/>
              <a:t>2024-12-10</a:t>
            </a:fld>
            <a:endParaRPr lang="lt-LT"/>
          </a:p>
        </p:txBody>
      </p:sp>
      <p:sp>
        <p:nvSpPr>
          <p:cNvPr id="8" name="Poraštės vietos rezervavimo ženklas 7">
            <a:extLst>
              <a:ext uri="{FF2B5EF4-FFF2-40B4-BE49-F238E27FC236}">
                <a16:creationId xmlns:a16="http://schemas.microsoft.com/office/drawing/2014/main" id="{A45823BC-CF0F-DD3F-B9B0-62E7C51AB3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9" name="Skaidrės numerio vietos rezervavimo ženklas 8">
            <a:extLst>
              <a:ext uri="{FF2B5EF4-FFF2-40B4-BE49-F238E27FC236}">
                <a16:creationId xmlns:a16="http://schemas.microsoft.com/office/drawing/2014/main" id="{52D0A629-6EC6-8C99-0F78-816912F7D7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74A119-33CC-49D9-B835-2C2941A53660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10819483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k pavadinim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3D9DD75B-7190-AD15-6EE0-11174A15EB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/>
              <a:t>Spustelėję redaguokite stilių</a:t>
            </a:r>
          </a:p>
        </p:txBody>
      </p:sp>
      <p:sp>
        <p:nvSpPr>
          <p:cNvPr id="3" name="Datos vietos rezervavimo ženklas 2">
            <a:extLst>
              <a:ext uri="{FF2B5EF4-FFF2-40B4-BE49-F238E27FC236}">
                <a16:creationId xmlns:a16="http://schemas.microsoft.com/office/drawing/2014/main" id="{4CF2DC17-1946-ECF0-A668-D9ACC98D87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0DFD26-9397-4A9F-9681-5AC8F67E90B9}" type="datetimeFigureOut">
              <a:rPr lang="lt-LT" smtClean="0"/>
              <a:t>2024-12-10</a:t>
            </a:fld>
            <a:endParaRPr lang="lt-LT"/>
          </a:p>
        </p:txBody>
      </p:sp>
      <p:sp>
        <p:nvSpPr>
          <p:cNvPr id="4" name="Poraštės vietos rezervavimo ženklas 3">
            <a:extLst>
              <a:ext uri="{FF2B5EF4-FFF2-40B4-BE49-F238E27FC236}">
                <a16:creationId xmlns:a16="http://schemas.microsoft.com/office/drawing/2014/main" id="{EC3D1A88-672D-E3C1-8AB3-38A3BB114F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5" name="Skaidrės numerio vietos rezervavimo ženklas 4">
            <a:extLst>
              <a:ext uri="{FF2B5EF4-FFF2-40B4-BE49-F238E27FC236}">
                <a16:creationId xmlns:a16="http://schemas.microsoft.com/office/drawing/2014/main" id="{8A27B34C-5880-C1C6-05C0-79ACF04F20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74A119-33CC-49D9-B835-2C2941A53660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10662019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ušč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os vietos rezervavimo ženklas 1">
            <a:extLst>
              <a:ext uri="{FF2B5EF4-FFF2-40B4-BE49-F238E27FC236}">
                <a16:creationId xmlns:a16="http://schemas.microsoft.com/office/drawing/2014/main" id="{E923BB5F-1366-5BB4-0580-210166301E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0DFD26-9397-4A9F-9681-5AC8F67E90B9}" type="datetimeFigureOut">
              <a:rPr lang="lt-LT" smtClean="0"/>
              <a:t>2024-12-10</a:t>
            </a:fld>
            <a:endParaRPr lang="lt-LT"/>
          </a:p>
        </p:txBody>
      </p:sp>
      <p:sp>
        <p:nvSpPr>
          <p:cNvPr id="3" name="Poraštės vietos rezervavimo ženklas 2">
            <a:extLst>
              <a:ext uri="{FF2B5EF4-FFF2-40B4-BE49-F238E27FC236}">
                <a16:creationId xmlns:a16="http://schemas.microsoft.com/office/drawing/2014/main" id="{45EE0A18-2C94-B261-9FC0-989CBB1E44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4" name="Skaidrės numerio vietos rezervavimo ženklas 3">
            <a:extLst>
              <a:ext uri="{FF2B5EF4-FFF2-40B4-BE49-F238E27FC236}">
                <a16:creationId xmlns:a16="http://schemas.microsoft.com/office/drawing/2014/main" id="{81407C8F-CB6F-1A14-6F8F-9E0098960A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74A119-33CC-49D9-B835-2C2941A53660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36201248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urinys ir antrašt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BF1E64A1-9D78-6401-8AFE-C9880D1C43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lt-LT"/>
              <a:t>Spustelėję redaguokite stilių</a:t>
            </a:r>
          </a:p>
        </p:txBody>
      </p:sp>
      <p:sp>
        <p:nvSpPr>
          <p:cNvPr id="3" name="Turinio vietos rezervavimo ženklas 2">
            <a:extLst>
              <a:ext uri="{FF2B5EF4-FFF2-40B4-BE49-F238E27FC236}">
                <a16:creationId xmlns:a16="http://schemas.microsoft.com/office/drawing/2014/main" id="{57115428-233E-0909-70AD-141852C61D5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lt-LT"/>
              <a:t>Spustelėkite, kad galėtumėte redaguoti šablono teksto stilius</a:t>
            </a:r>
          </a:p>
          <a:p>
            <a:pPr lvl="1"/>
            <a:r>
              <a:rPr lang="lt-LT"/>
              <a:t>Antras lygis</a:t>
            </a:r>
          </a:p>
          <a:p>
            <a:pPr lvl="2"/>
            <a:r>
              <a:rPr lang="lt-LT"/>
              <a:t>Trečias lygis</a:t>
            </a:r>
          </a:p>
          <a:p>
            <a:pPr lvl="3"/>
            <a:r>
              <a:rPr lang="lt-LT"/>
              <a:t>Ketvirtas lygis</a:t>
            </a:r>
          </a:p>
          <a:p>
            <a:pPr lvl="4"/>
            <a:r>
              <a:rPr lang="lt-LT"/>
              <a:t>Penktas lygis</a:t>
            </a:r>
          </a:p>
        </p:txBody>
      </p:sp>
      <p:sp>
        <p:nvSpPr>
          <p:cNvPr id="4" name="Teksto vietos rezervavimo ženklas 3">
            <a:extLst>
              <a:ext uri="{FF2B5EF4-FFF2-40B4-BE49-F238E27FC236}">
                <a16:creationId xmlns:a16="http://schemas.microsoft.com/office/drawing/2014/main" id="{3249F546-BCC5-71DE-A114-0C3ABFBA1BD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lt-LT"/>
              <a:t>Spustelėkite, kad galėtumėte redaguoti šablono teksto stilius</a:t>
            </a:r>
          </a:p>
        </p:txBody>
      </p:sp>
      <p:sp>
        <p:nvSpPr>
          <p:cNvPr id="5" name="Datos vietos rezervavimo ženklas 4">
            <a:extLst>
              <a:ext uri="{FF2B5EF4-FFF2-40B4-BE49-F238E27FC236}">
                <a16:creationId xmlns:a16="http://schemas.microsoft.com/office/drawing/2014/main" id="{CEBC7097-9D3B-6A8D-FDCC-034B8779E4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0DFD26-9397-4A9F-9681-5AC8F67E90B9}" type="datetimeFigureOut">
              <a:rPr lang="lt-LT" smtClean="0"/>
              <a:t>2024-12-10</a:t>
            </a:fld>
            <a:endParaRPr lang="lt-LT"/>
          </a:p>
        </p:txBody>
      </p:sp>
      <p:sp>
        <p:nvSpPr>
          <p:cNvPr id="6" name="Poraštės vietos rezervavimo ženklas 5">
            <a:extLst>
              <a:ext uri="{FF2B5EF4-FFF2-40B4-BE49-F238E27FC236}">
                <a16:creationId xmlns:a16="http://schemas.microsoft.com/office/drawing/2014/main" id="{97951286-BB57-C207-9DD2-2EC1858FC2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7" name="Skaidrės numerio vietos rezervavimo ženklas 6">
            <a:extLst>
              <a:ext uri="{FF2B5EF4-FFF2-40B4-BE49-F238E27FC236}">
                <a16:creationId xmlns:a16="http://schemas.microsoft.com/office/drawing/2014/main" id="{EA4AC997-52EF-6CB5-6412-FE72F29DE3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74A119-33CC-49D9-B835-2C2941A53660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23412503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aveikslėlis ir antrašt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1CCD5D84-5EFB-596E-31EB-E7D48BB190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lt-LT"/>
              <a:t>Spustelėję redaguokite stilių</a:t>
            </a:r>
          </a:p>
        </p:txBody>
      </p:sp>
      <p:sp>
        <p:nvSpPr>
          <p:cNvPr id="3" name="Paveikslėlio vietos rezervavimo ženklas 2">
            <a:extLst>
              <a:ext uri="{FF2B5EF4-FFF2-40B4-BE49-F238E27FC236}">
                <a16:creationId xmlns:a16="http://schemas.microsoft.com/office/drawing/2014/main" id="{4860CF28-5915-E244-7C0D-1F008FB8DCB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lt-LT"/>
          </a:p>
        </p:txBody>
      </p:sp>
      <p:sp>
        <p:nvSpPr>
          <p:cNvPr id="4" name="Teksto vietos rezervavimo ženklas 3">
            <a:extLst>
              <a:ext uri="{FF2B5EF4-FFF2-40B4-BE49-F238E27FC236}">
                <a16:creationId xmlns:a16="http://schemas.microsoft.com/office/drawing/2014/main" id="{BD6F8BD0-A464-C0E0-C735-3FD1A4CBEC8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lt-LT"/>
              <a:t>Spustelėkite, kad galėtumėte redaguoti šablono teksto stilius</a:t>
            </a:r>
          </a:p>
        </p:txBody>
      </p:sp>
      <p:sp>
        <p:nvSpPr>
          <p:cNvPr id="5" name="Datos vietos rezervavimo ženklas 4">
            <a:extLst>
              <a:ext uri="{FF2B5EF4-FFF2-40B4-BE49-F238E27FC236}">
                <a16:creationId xmlns:a16="http://schemas.microsoft.com/office/drawing/2014/main" id="{25829BC9-0771-4015-E53D-5BDE695463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0DFD26-9397-4A9F-9681-5AC8F67E90B9}" type="datetimeFigureOut">
              <a:rPr lang="lt-LT" smtClean="0"/>
              <a:t>2024-12-10</a:t>
            </a:fld>
            <a:endParaRPr lang="lt-LT"/>
          </a:p>
        </p:txBody>
      </p:sp>
      <p:sp>
        <p:nvSpPr>
          <p:cNvPr id="6" name="Poraštės vietos rezervavimo ženklas 5">
            <a:extLst>
              <a:ext uri="{FF2B5EF4-FFF2-40B4-BE49-F238E27FC236}">
                <a16:creationId xmlns:a16="http://schemas.microsoft.com/office/drawing/2014/main" id="{03966BF8-27FB-CEFD-C252-943E2CF0CA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7" name="Skaidrės numerio vietos rezervavimo ženklas 6">
            <a:extLst>
              <a:ext uri="{FF2B5EF4-FFF2-40B4-BE49-F238E27FC236}">
                <a16:creationId xmlns:a16="http://schemas.microsoft.com/office/drawing/2014/main" id="{CA386A26-D11D-4842-EED3-9F236B2D9A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74A119-33CC-49D9-B835-2C2941A53660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27894089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o vietos rezervavimo ženklas 1">
            <a:extLst>
              <a:ext uri="{FF2B5EF4-FFF2-40B4-BE49-F238E27FC236}">
                <a16:creationId xmlns:a16="http://schemas.microsoft.com/office/drawing/2014/main" id="{57A4E826-E83A-B388-AB1E-0D99F4447E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lt-LT"/>
              <a:t>Spustelėję redaguokite stilių</a:t>
            </a:r>
          </a:p>
        </p:txBody>
      </p:sp>
      <p:sp>
        <p:nvSpPr>
          <p:cNvPr id="3" name="Teksto vietos rezervavimo ženklas 2">
            <a:extLst>
              <a:ext uri="{FF2B5EF4-FFF2-40B4-BE49-F238E27FC236}">
                <a16:creationId xmlns:a16="http://schemas.microsoft.com/office/drawing/2014/main" id="{4C5AFE0A-D9EF-C1AE-C039-17509D908BD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lt-LT"/>
              <a:t>Spustelėkite, kad galėtumėte redaguoti šablono teksto stilius</a:t>
            </a:r>
          </a:p>
          <a:p>
            <a:pPr lvl="1"/>
            <a:r>
              <a:rPr lang="lt-LT"/>
              <a:t>Antras lygis</a:t>
            </a:r>
          </a:p>
          <a:p>
            <a:pPr lvl="2"/>
            <a:r>
              <a:rPr lang="lt-LT"/>
              <a:t>Trečias lygis</a:t>
            </a:r>
          </a:p>
          <a:p>
            <a:pPr lvl="3"/>
            <a:r>
              <a:rPr lang="lt-LT"/>
              <a:t>Ketvirtas lygis</a:t>
            </a:r>
          </a:p>
          <a:p>
            <a:pPr lvl="4"/>
            <a:r>
              <a:rPr lang="lt-LT"/>
              <a:t>Penktas lygis</a:t>
            </a:r>
          </a:p>
        </p:txBody>
      </p:sp>
      <p:sp>
        <p:nvSpPr>
          <p:cNvPr id="4" name="Datos vietos rezervavimo ženklas 3">
            <a:extLst>
              <a:ext uri="{FF2B5EF4-FFF2-40B4-BE49-F238E27FC236}">
                <a16:creationId xmlns:a16="http://schemas.microsoft.com/office/drawing/2014/main" id="{F4CC0E41-3F5C-0DBA-9C1A-28EF69265CD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0DFD26-9397-4A9F-9681-5AC8F67E90B9}" type="datetimeFigureOut">
              <a:rPr lang="lt-LT" smtClean="0"/>
              <a:t>2024-12-10</a:t>
            </a:fld>
            <a:endParaRPr lang="lt-LT"/>
          </a:p>
        </p:txBody>
      </p:sp>
      <p:sp>
        <p:nvSpPr>
          <p:cNvPr id="5" name="Poraštės vietos rezervavimo ženklas 4">
            <a:extLst>
              <a:ext uri="{FF2B5EF4-FFF2-40B4-BE49-F238E27FC236}">
                <a16:creationId xmlns:a16="http://schemas.microsoft.com/office/drawing/2014/main" id="{9E70F316-12A6-5E79-D17C-4363D2F4C21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lt-LT"/>
          </a:p>
        </p:txBody>
      </p:sp>
      <p:sp>
        <p:nvSpPr>
          <p:cNvPr id="6" name="Skaidrės numerio vietos rezervavimo ženklas 5">
            <a:extLst>
              <a:ext uri="{FF2B5EF4-FFF2-40B4-BE49-F238E27FC236}">
                <a16:creationId xmlns:a16="http://schemas.microsoft.com/office/drawing/2014/main" id="{FFADBED8-7308-E767-C902-7CA73491849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74A119-33CC-49D9-B835-2C2941A53660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7781034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lt-L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755E1832-226F-E47B-9973-30E8EA201D4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3" name="Antrinis pavadinimas 2">
            <a:extLst>
              <a:ext uri="{FF2B5EF4-FFF2-40B4-BE49-F238E27FC236}">
                <a16:creationId xmlns:a16="http://schemas.microsoft.com/office/drawing/2014/main" id="{EC9AA5AF-FE6B-2CF4-ECA8-E51FEEA3CC0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lt-LT"/>
          </a:p>
        </p:txBody>
      </p:sp>
      <p:pic>
        <p:nvPicPr>
          <p:cNvPr id="6" name="Paveikslėlis 5">
            <a:extLst>
              <a:ext uri="{FF2B5EF4-FFF2-40B4-BE49-F238E27FC236}">
                <a16:creationId xmlns:a16="http://schemas.microsoft.com/office/drawing/2014/main" id="{ADA05D3E-02ED-22C4-B0FC-D195FA26E5D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775661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755E1832-226F-E47B-9973-30E8EA201D4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3" name="Antrinis pavadinimas 2">
            <a:extLst>
              <a:ext uri="{FF2B5EF4-FFF2-40B4-BE49-F238E27FC236}">
                <a16:creationId xmlns:a16="http://schemas.microsoft.com/office/drawing/2014/main" id="{EC9AA5AF-FE6B-2CF4-ECA8-E51FEEA3CC0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lt-LT"/>
          </a:p>
        </p:txBody>
      </p:sp>
      <p:pic>
        <p:nvPicPr>
          <p:cNvPr id="5" name="Paveikslėlis 4">
            <a:extLst>
              <a:ext uri="{FF2B5EF4-FFF2-40B4-BE49-F238E27FC236}">
                <a16:creationId xmlns:a16="http://schemas.microsoft.com/office/drawing/2014/main" id="{6C0D10BD-B65C-A9DF-C900-8575142A091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469097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755E1832-226F-E47B-9973-30E8EA201D4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3" name="Antrinis pavadinimas 2">
            <a:extLst>
              <a:ext uri="{FF2B5EF4-FFF2-40B4-BE49-F238E27FC236}">
                <a16:creationId xmlns:a16="http://schemas.microsoft.com/office/drawing/2014/main" id="{EC9AA5AF-FE6B-2CF4-ECA8-E51FEEA3CC0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lt-LT"/>
          </a:p>
        </p:txBody>
      </p:sp>
      <p:pic>
        <p:nvPicPr>
          <p:cNvPr id="5" name="Paveikslėlis 4">
            <a:extLst>
              <a:ext uri="{FF2B5EF4-FFF2-40B4-BE49-F238E27FC236}">
                <a16:creationId xmlns:a16="http://schemas.microsoft.com/office/drawing/2014/main" id="{E04E6A6B-6891-13D0-C4FE-01635CDB9E8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256750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755E1832-226F-E47B-9973-30E8EA201D4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3" name="Antrinis pavadinimas 2">
            <a:extLst>
              <a:ext uri="{FF2B5EF4-FFF2-40B4-BE49-F238E27FC236}">
                <a16:creationId xmlns:a16="http://schemas.microsoft.com/office/drawing/2014/main" id="{EC9AA5AF-FE6B-2CF4-ECA8-E51FEEA3CC0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lt-LT"/>
          </a:p>
        </p:txBody>
      </p:sp>
      <p:pic>
        <p:nvPicPr>
          <p:cNvPr id="5" name="Paveikslėlis 4">
            <a:extLst>
              <a:ext uri="{FF2B5EF4-FFF2-40B4-BE49-F238E27FC236}">
                <a16:creationId xmlns:a16="http://schemas.microsoft.com/office/drawing/2014/main" id="{B07F4A56-95FB-C189-6BF4-336CE821406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426609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755E1832-226F-E47B-9973-30E8EA201D4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3" name="Antrinis pavadinimas 2">
            <a:extLst>
              <a:ext uri="{FF2B5EF4-FFF2-40B4-BE49-F238E27FC236}">
                <a16:creationId xmlns:a16="http://schemas.microsoft.com/office/drawing/2014/main" id="{EC9AA5AF-FE6B-2CF4-ECA8-E51FEEA3CC0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lt-LT"/>
          </a:p>
        </p:txBody>
      </p:sp>
      <p:pic>
        <p:nvPicPr>
          <p:cNvPr id="5" name="Paveikslėlis 4">
            <a:extLst>
              <a:ext uri="{FF2B5EF4-FFF2-40B4-BE49-F238E27FC236}">
                <a16:creationId xmlns:a16="http://schemas.microsoft.com/office/drawing/2014/main" id="{42929D5D-A46D-2681-DA9D-DF2EE0F5722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002966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755E1832-226F-E47B-9973-30E8EA201D4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3" name="Antrinis pavadinimas 2">
            <a:extLst>
              <a:ext uri="{FF2B5EF4-FFF2-40B4-BE49-F238E27FC236}">
                <a16:creationId xmlns:a16="http://schemas.microsoft.com/office/drawing/2014/main" id="{EC9AA5AF-FE6B-2CF4-ECA8-E51FEEA3CC0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lt-LT"/>
          </a:p>
        </p:txBody>
      </p:sp>
      <p:pic>
        <p:nvPicPr>
          <p:cNvPr id="5" name="Paveikslėlis 4">
            <a:extLst>
              <a:ext uri="{FF2B5EF4-FFF2-40B4-BE49-F238E27FC236}">
                <a16:creationId xmlns:a16="http://schemas.microsoft.com/office/drawing/2014/main" id="{D45DB8A8-AB2D-56AB-45AD-F22C3517321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597737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755E1832-226F-E47B-9973-30E8EA201D4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3" name="Antrinis pavadinimas 2">
            <a:extLst>
              <a:ext uri="{FF2B5EF4-FFF2-40B4-BE49-F238E27FC236}">
                <a16:creationId xmlns:a16="http://schemas.microsoft.com/office/drawing/2014/main" id="{EC9AA5AF-FE6B-2CF4-ECA8-E51FEEA3CC0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lt-LT"/>
          </a:p>
        </p:txBody>
      </p:sp>
      <p:pic>
        <p:nvPicPr>
          <p:cNvPr id="5" name="Paveikslėlis 4">
            <a:extLst>
              <a:ext uri="{FF2B5EF4-FFF2-40B4-BE49-F238E27FC236}">
                <a16:creationId xmlns:a16="http://schemas.microsoft.com/office/drawing/2014/main" id="{313313C4-9AD7-1F60-70CD-993668891D6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98290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755E1832-226F-E47B-9973-30E8EA201D4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3" name="Antrinis pavadinimas 2">
            <a:extLst>
              <a:ext uri="{FF2B5EF4-FFF2-40B4-BE49-F238E27FC236}">
                <a16:creationId xmlns:a16="http://schemas.microsoft.com/office/drawing/2014/main" id="{EC9AA5AF-FE6B-2CF4-ECA8-E51FEEA3CC0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lt-LT"/>
          </a:p>
        </p:txBody>
      </p:sp>
      <p:pic>
        <p:nvPicPr>
          <p:cNvPr id="5" name="Paveikslėlis 4">
            <a:extLst>
              <a:ext uri="{FF2B5EF4-FFF2-40B4-BE49-F238E27FC236}">
                <a16:creationId xmlns:a16="http://schemas.microsoft.com/office/drawing/2014/main" id="{05F4AEB1-CC80-ACB0-13D9-B058228C52C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708398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755E1832-226F-E47B-9973-30E8EA201D4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3" name="Antrinis pavadinimas 2">
            <a:extLst>
              <a:ext uri="{FF2B5EF4-FFF2-40B4-BE49-F238E27FC236}">
                <a16:creationId xmlns:a16="http://schemas.microsoft.com/office/drawing/2014/main" id="{EC9AA5AF-FE6B-2CF4-ECA8-E51FEEA3CC0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lt-LT"/>
          </a:p>
        </p:txBody>
      </p:sp>
      <p:pic>
        <p:nvPicPr>
          <p:cNvPr id="5" name="Paveikslėlis 4">
            <a:extLst>
              <a:ext uri="{FF2B5EF4-FFF2-40B4-BE49-F238E27FC236}">
                <a16:creationId xmlns:a16="http://schemas.microsoft.com/office/drawing/2014/main" id="{AC8CA443-91D8-5DCA-7840-8BFF9CD3AF4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038495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755E1832-226F-E47B-9973-30E8EA201D4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3" name="Antrinis pavadinimas 2">
            <a:extLst>
              <a:ext uri="{FF2B5EF4-FFF2-40B4-BE49-F238E27FC236}">
                <a16:creationId xmlns:a16="http://schemas.microsoft.com/office/drawing/2014/main" id="{EC9AA5AF-FE6B-2CF4-ECA8-E51FEEA3CC0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lt-LT"/>
          </a:p>
        </p:txBody>
      </p:sp>
      <p:pic>
        <p:nvPicPr>
          <p:cNvPr id="5" name="Paveikslėlis 4">
            <a:extLst>
              <a:ext uri="{FF2B5EF4-FFF2-40B4-BE49-F238E27FC236}">
                <a16:creationId xmlns:a16="http://schemas.microsoft.com/office/drawing/2014/main" id="{0FD61099-0E5E-AE62-F539-0CDDCF5D385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668103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755E1832-226F-E47B-9973-30E8EA201D4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3" name="Antrinis pavadinimas 2">
            <a:extLst>
              <a:ext uri="{FF2B5EF4-FFF2-40B4-BE49-F238E27FC236}">
                <a16:creationId xmlns:a16="http://schemas.microsoft.com/office/drawing/2014/main" id="{EC9AA5AF-FE6B-2CF4-ECA8-E51FEEA3CC0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lt-LT"/>
          </a:p>
        </p:txBody>
      </p:sp>
      <p:pic>
        <p:nvPicPr>
          <p:cNvPr id="5" name="Paveikslėlis 4">
            <a:extLst>
              <a:ext uri="{FF2B5EF4-FFF2-40B4-BE49-F238E27FC236}">
                <a16:creationId xmlns:a16="http://schemas.microsoft.com/office/drawing/2014/main" id="{DD188877-E868-A502-51D1-99A19731558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144552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755E1832-226F-E47B-9973-30E8EA201D4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3" name="Antrinis pavadinimas 2">
            <a:extLst>
              <a:ext uri="{FF2B5EF4-FFF2-40B4-BE49-F238E27FC236}">
                <a16:creationId xmlns:a16="http://schemas.microsoft.com/office/drawing/2014/main" id="{EC9AA5AF-FE6B-2CF4-ECA8-E51FEEA3CC0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lt-LT"/>
          </a:p>
        </p:txBody>
      </p:sp>
      <p:pic>
        <p:nvPicPr>
          <p:cNvPr id="5" name="Paveikslėlis 4">
            <a:extLst>
              <a:ext uri="{FF2B5EF4-FFF2-40B4-BE49-F238E27FC236}">
                <a16:creationId xmlns:a16="http://schemas.microsoft.com/office/drawing/2014/main" id="{98150193-5C9B-C509-B57D-E15AEE2FA8A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475283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755E1832-226F-E47B-9973-30E8EA201D4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3" name="Antrinis pavadinimas 2">
            <a:extLst>
              <a:ext uri="{FF2B5EF4-FFF2-40B4-BE49-F238E27FC236}">
                <a16:creationId xmlns:a16="http://schemas.microsoft.com/office/drawing/2014/main" id="{EC9AA5AF-FE6B-2CF4-ECA8-E51FEEA3CC0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lt-LT"/>
          </a:p>
        </p:txBody>
      </p:sp>
      <p:pic>
        <p:nvPicPr>
          <p:cNvPr id="5" name="Paveikslėlis 4">
            <a:extLst>
              <a:ext uri="{FF2B5EF4-FFF2-40B4-BE49-F238E27FC236}">
                <a16:creationId xmlns:a16="http://schemas.microsoft.com/office/drawing/2014/main" id="{F7BB1EC8-446B-406B-1B2B-C1D56F82F9A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303037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755E1832-226F-E47B-9973-30E8EA201D4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3" name="Antrinis pavadinimas 2">
            <a:extLst>
              <a:ext uri="{FF2B5EF4-FFF2-40B4-BE49-F238E27FC236}">
                <a16:creationId xmlns:a16="http://schemas.microsoft.com/office/drawing/2014/main" id="{EC9AA5AF-FE6B-2CF4-ECA8-E51FEEA3CC0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lt-LT"/>
          </a:p>
        </p:txBody>
      </p:sp>
      <p:pic>
        <p:nvPicPr>
          <p:cNvPr id="5" name="Paveikslėlis 4">
            <a:extLst>
              <a:ext uri="{FF2B5EF4-FFF2-40B4-BE49-F238E27FC236}">
                <a16:creationId xmlns:a16="http://schemas.microsoft.com/office/drawing/2014/main" id="{61AF046C-0299-F724-5997-FDA90F07EF6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179199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755E1832-226F-E47B-9973-30E8EA201D4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3" name="Antrinis pavadinimas 2">
            <a:extLst>
              <a:ext uri="{FF2B5EF4-FFF2-40B4-BE49-F238E27FC236}">
                <a16:creationId xmlns:a16="http://schemas.microsoft.com/office/drawing/2014/main" id="{EC9AA5AF-FE6B-2CF4-ECA8-E51FEEA3CC0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lt-LT" dirty="0"/>
          </a:p>
        </p:txBody>
      </p:sp>
      <p:pic>
        <p:nvPicPr>
          <p:cNvPr id="5" name="Paveikslėlis 4">
            <a:extLst>
              <a:ext uri="{FF2B5EF4-FFF2-40B4-BE49-F238E27FC236}">
                <a16:creationId xmlns:a16="http://schemas.microsoft.com/office/drawing/2014/main" id="{B704B0FD-96BC-E2BE-167B-11AFA851414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431284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755E1832-226F-E47B-9973-30E8EA201D4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3" name="Antrinis pavadinimas 2">
            <a:extLst>
              <a:ext uri="{FF2B5EF4-FFF2-40B4-BE49-F238E27FC236}">
                <a16:creationId xmlns:a16="http://schemas.microsoft.com/office/drawing/2014/main" id="{EC9AA5AF-FE6B-2CF4-ECA8-E51FEEA3CC0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lt-LT"/>
          </a:p>
        </p:txBody>
      </p:sp>
      <p:pic>
        <p:nvPicPr>
          <p:cNvPr id="5" name="Paveikslėlis 4">
            <a:extLst>
              <a:ext uri="{FF2B5EF4-FFF2-40B4-BE49-F238E27FC236}">
                <a16:creationId xmlns:a16="http://schemas.microsoft.com/office/drawing/2014/main" id="{79C4ABD9-2DD4-0DB0-1674-4CB30B9B331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171174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755E1832-226F-E47B-9973-30E8EA201D4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3" name="Antrinis pavadinimas 2">
            <a:extLst>
              <a:ext uri="{FF2B5EF4-FFF2-40B4-BE49-F238E27FC236}">
                <a16:creationId xmlns:a16="http://schemas.microsoft.com/office/drawing/2014/main" id="{EC9AA5AF-FE6B-2CF4-ECA8-E51FEEA3CC0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lt-LT"/>
          </a:p>
        </p:txBody>
      </p:sp>
      <p:pic>
        <p:nvPicPr>
          <p:cNvPr id="5" name="Paveikslėlis 4">
            <a:extLst>
              <a:ext uri="{FF2B5EF4-FFF2-40B4-BE49-F238E27FC236}">
                <a16:creationId xmlns:a16="http://schemas.microsoft.com/office/drawing/2014/main" id="{FF17B4E4-885D-8F87-7830-2D09425269E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348567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755E1832-226F-E47B-9973-30E8EA201D4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3" name="Antrinis pavadinimas 2">
            <a:extLst>
              <a:ext uri="{FF2B5EF4-FFF2-40B4-BE49-F238E27FC236}">
                <a16:creationId xmlns:a16="http://schemas.microsoft.com/office/drawing/2014/main" id="{EC9AA5AF-FE6B-2CF4-ECA8-E51FEEA3CC0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lt-LT"/>
          </a:p>
        </p:txBody>
      </p:sp>
      <p:pic>
        <p:nvPicPr>
          <p:cNvPr id="5" name="Paveikslėlis 4">
            <a:extLst>
              <a:ext uri="{FF2B5EF4-FFF2-40B4-BE49-F238E27FC236}">
                <a16:creationId xmlns:a16="http://schemas.microsoft.com/office/drawing/2014/main" id="{48206546-CCCC-F52D-B109-8333B1A8494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789092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755E1832-226F-E47B-9973-30E8EA201D4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3" name="Antrinis pavadinimas 2">
            <a:extLst>
              <a:ext uri="{FF2B5EF4-FFF2-40B4-BE49-F238E27FC236}">
                <a16:creationId xmlns:a16="http://schemas.microsoft.com/office/drawing/2014/main" id="{EC9AA5AF-FE6B-2CF4-ECA8-E51FEEA3CC0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lt-LT"/>
          </a:p>
        </p:txBody>
      </p:sp>
      <p:pic>
        <p:nvPicPr>
          <p:cNvPr id="5" name="Paveikslėlis 4">
            <a:extLst>
              <a:ext uri="{FF2B5EF4-FFF2-40B4-BE49-F238E27FC236}">
                <a16:creationId xmlns:a16="http://schemas.microsoft.com/office/drawing/2014/main" id="{A6042AC8-E247-E119-57B8-9A4C241DEDE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763834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755E1832-226F-E47B-9973-30E8EA201D4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3" name="Antrinis pavadinimas 2">
            <a:extLst>
              <a:ext uri="{FF2B5EF4-FFF2-40B4-BE49-F238E27FC236}">
                <a16:creationId xmlns:a16="http://schemas.microsoft.com/office/drawing/2014/main" id="{EC9AA5AF-FE6B-2CF4-ECA8-E51FEEA3CC0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lt-LT"/>
          </a:p>
        </p:txBody>
      </p:sp>
      <p:pic>
        <p:nvPicPr>
          <p:cNvPr id="5" name="Paveikslėlis 4">
            <a:extLst>
              <a:ext uri="{FF2B5EF4-FFF2-40B4-BE49-F238E27FC236}">
                <a16:creationId xmlns:a16="http://schemas.microsoft.com/office/drawing/2014/main" id="{E0A47C07-B888-E2E6-75E5-D32EFE3CFE4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476759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755E1832-226F-E47B-9973-30E8EA201D4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3" name="Antrinis pavadinimas 2">
            <a:extLst>
              <a:ext uri="{FF2B5EF4-FFF2-40B4-BE49-F238E27FC236}">
                <a16:creationId xmlns:a16="http://schemas.microsoft.com/office/drawing/2014/main" id="{EC9AA5AF-FE6B-2CF4-ECA8-E51FEEA3CC0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lt-LT"/>
          </a:p>
        </p:txBody>
      </p:sp>
      <p:pic>
        <p:nvPicPr>
          <p:cNvPr id="5" name="Paveikslėlis 4">
            <a:extLst>
              <a:ext uri="{FF2B5EF4-FFF2-40B4-BE49-F238E27FC236}">
                <a16:creationId xmlns:a16="http://schemas.microsoft.com/office/drawing/2014/main" id="{5D92A456-8F30-CFFF-0FE8-BC15367F545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891228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755E1832-226F-E47B-9973-30E8EA201D4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3" name="Antrinis pavadinimas 2">
            <a:extLst>
              <a:ext uri="{FF2B5EF4-FFF2-40B4-BE49-F238E27FC236}">
                <a16:creationId xmlns:a16="http://schemas.microsoft.com/office/drawing/2014/main" id="{EC9AA5AF-FE6B-2CF4-ECA8-E51FEEA3CC0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lt-LT"/>
          </a:p>
        </p:txBody>
      </p:sp>
      <p:pic>
        <p:nvPicPr>
          <p:cNvPr id="5" name="Paveikslėlis 4">
            <a:extLst>
              <a:ext uri="{FF2B5EF4-FFF2-40B4-BE49-F238E27FC236}">
                <a16:creationId xmlns:a16="http://schemas.microsoft.com/office/drawing/2014/main" id="{B0A8D092-CF04-8AC1-252D-093C78BDEE4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434734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755E1832-226F-E47B-9973-30E8EA201D4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3" name="Antrinis pavadinimas 2">
            <a:extLst>
              <a:ext uri="{FF2B5EF4-FFF2-40B4-BE49-F238E27FC236}">
                <a16:creationId xmlns:a16="http://schemas.microsoft.com/office/drawing/2014/main" id="{EC9AA5AF-FE6B-2CF4-ECA8-E51FEEA3CC0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lt-LT"/>
          </a:p>
        </p:txBody>
      </p:sp>
      <p:pic>
        <p:nvPicPr>
          <p:cNvPr id="5" name="Paveikslėlis 4">
            <a:extLst>
              <a:ext uri="{FF2B5EF4-FFF2-40B4-BE49-F238E27FC236}">
                <a16:creationId xmlns:a16="http://schemas.microsoft.com/office/drawing/2014/main" id="{AAC07893-B13E-E9A4-92CF-EC1A989E973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299037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755E1832-226F-E47B-9973-30E8EA201D4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3" name="Antrinis pavadinimas 2">
            <a:extLst>
              <a:ext uri="{FF2B5EF4-FFF2-40B4-BE49-F238E27FC236}">
                <a16:creationId xmlns:a16="http://schemas.microsoft.com/office/drawing/2014/main" id="{EC9AA5AF-FE6B-2CF4-ECA8-E51FEEA3CC0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lt-LT"/>
          </a:p>
        </p:txBody>
      </p:sp>
      <p:pic>
        <p:nvPicPr>
          <p:cNvPr id="5" name="Paveikslėlis 4">
            <a:extLst>
              <a:ext uri="{FF2B5EF4-FFF2-40B4-BE49-F238E27FC236}">
                <a16:creationId xmlns:a16="http://schemas.microsoft.com/office/drawing/2014/main" id="{150767AD-91B8-A21F-EC1F-CE59164A806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943854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755E1832-226F-E47B-9973-30E8EA201D4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3" name="Antrinis pavadinimas 2">
            <a:extLst>
              <a:ext uri="{FF2B5EF4-FFF2-40B4-BE49-F238E27FC236}">
                <a16:creationId xmlns:a16="http://schemas.microsoft.com/office/drawing/2014/main" id="{EC9AA5AF-FE6B-2CF4-ECA8-E51FEEA3CC0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lt-LT"/>
          </a:p>
        </p:txBody>
      </p:sp>
      <p:pic>
        <p:nvPicPr>
          <p:cNvPr id="5" name="Paveikslėlis 4">
            <a:extLst>
              <a:ext uri="{FF2B5EF4-FFF2-40B4-BE49-F238E27FC236}">
                <a16:creationId xmlns:a16="http://schemas.microsoft.com/office/drawing/2014/main" id="{02B1D572-6F1F-5C81-9C33-5C73D49739A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19766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755E1832-226F-E47B-9973-30E8EA201D4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3" name="Antrinis pavadinimas 2">
            <a:extLst>
              <a:ext uri="{FF2B5EF4-FFF2-40B4-BE49-F238E27FC236}">
                <a16:creationId xmlns:a16="http://schemas.microsoft.com/office/drawing/2014/main" id="{EC9AA5AF-FE6B-2CF4-ECA8-E51FEEA3CC0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lt-LT"/>
          </a:p>
        </p:txBody>
      </p:sp>
      <p:pic>
        <p:nvPicPr>
          <p:cNvPr id="5" name="Paveikslėlis 4">
            <a:extLst>
              <a:ext uri="{FF2B5EF4-FFF2-40B4-BE49-F238E27FC236}">
                <a16:creationId xmlns:a16="http://schemas.microsoft.com/office/drawing/2014/main" id="{F6F7F00C-41C7-D431-259B-1E9A29EDF14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940051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755E1832-226F-E47B-9973-30E8EA201D4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3" name="Antrinis pavadinimas 2">
            <a:extLst>
              <a:ext uri="{FF2B5EF4-FFF2-40B4-BE49-F238E27FC236}">
                <a16:creationId xmlns:a16="http://schemas.microsoft.com/office/drawing/2014/main" id="{EC9AA5AF-FE6B-2CF4-ECA8-E51FEEA3CC0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lt-LT"/>
          </a:p>
        </p:txBody>
      </p:sp>
      <p:pic>
        <p:nvPicPr>
          <p:cNvPr id="5" name="Paveikslėlis 4">
            <a:extLst>
              <a:ext uri="{FF2B5EF4-FFF2-40B4-BE49-F238E27FC236}">
                <a16:creationId xmlns:a16="http://schemas.microsoft.com/office/drawing/2014/main" id="{A7DF063E-81E1-6ED5-9B31-A298042F099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190149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755E1832-226F-E47B-9973-30E8EA201D4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3" name="Antrinis pavadinimas 2">
            <a:extLst>
              <a:ext uri="{FF2B5EF4-FFF2-40B4-BE49-F238E27FC236}">
                <a16:creationId xmlns:a16="http://schemas.microsoft.com/office/drawing/2014/main" id="{EC9AA5AF-FE6B-2CF4-ECA8-E51FEEA3CC0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lt-LT"/>
          </a:p>
        </p:txBody>
      </p:sp>
      <p:pic>
        <p:nvPicPr>
          <p:cNvPr id="5" name="Paveikslėlis 4">
            <a:extLst>
              <a:ext uri="{FF2B5EF4-FFF2-40B4-BE49-F238E27FC236}">
                <a16:creationId xmlns:a16="http://schemas.microsoft.com/office/drawing/2014/main" id="{6FA94E84-91F5-9B42-D82C-69D8358DD22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092198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755E1832-226F-E47B-9973-30E8EA201D4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3" name="Antrinis pavadinimas 2">
            <a:extLst>
              <a:ext uri="{FF2B5EF4-FFF2-40B4-BE49-F238E27FC236}">
                <a16:creationId xmlns:a16="http://schemas.microsoft.com/office/drawing/2014/main" id="{EC9AA5AF-FE6B-2CF4-ECA8-E51FEEA3CC0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lt-LT"/>
          </a:p>
        </p:txBody>
      </p:sp>
      <p:pic>
        <p:nvPicPr>
          <p:cNvPr id="5" name="Paveikslėlis 4">
            <a:extLst>
              <a:ext uri="{FF2B5EF4-FFF2-40B4-BE49-F238E27FC236}">
                <a16:creationId xmlns:a16="http://schemas.microsoft.com/office/drawing/2014/main" id="{003C27ED-10BD-0C7B-EA25-CE0DF118D24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9541793"/>
      </p:ext>
    </p:extLst>
  </p:cSld>
  <p:clrMapOvr>
    <a:masterClrMapping/>
  </p:clrMapOvr>
</p:sld>
</file>

<file path=ppt/theme/theme1.xml><?xml version="1.0" encoding="utf-8"?>
<a:theme xmlns:a="http://schemas.openxmlformats.org/drawingml/2006/main" name="„Office“ 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0</Words>
  <Application>Microsoft Office PowerPoint</Application>
  <PresentationFormat>Widescreen</PresentationFormat>
  <Paragraphs>0</Paragraphs>
  <Slides>29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29</vt:i4>
      </vt:variant>
    </vt:vector>
  </HeadingPairs>
  <TitlesOfParts>
    <vt:vector size="33" baseType="lpstr">
      <vt:lpstr>Arial</vt:lpstr>
      <vt:lpstr>Calibri</vt:lpstr>
      <vt:lpstr>Calibri Light</vt:lpstr>
      <vt:lpstr>„Office“ tema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„PowerPoint“ pateiktis</dc:title>
  <dc:creator>Tomas Pocius</dc:creator>
  <cp:lastModifiedBy>Vitalija Paurienė</cp:lastModifiedBy>
  <cp:revision>3</cp:revision>
  <dcterms:created xsi:type="dcterms:W3CDTF">2024-11-28T11:46:07Z</dcterms:created>
  <dcterms:modified xsi:type="dcterms:W3CDTF">2024-12-10T09:31:39Z</dcterms:modified>
</cp:coreProperties>
</file>