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1DBD2A-8CBC-EE03-7D0C-009840D20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665FFF90-1BD8-FA00-3C8A-AEA2E2500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35DF8B6-C036-51C8-D4FB-5E9ACA41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B14EB2A-DA74-D1D5-A8E8-4399609E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D3A9B47-707E-9755-7DB3-12BC86F8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999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8D5364-7769-7CB2-056F-BF45F32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2597E271-7281-48D0-1933-93073BBB6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136EC39-EC09-3B7C-40CE-E3B944B1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B6DA34E-F6A1-2011-2918-92AA101A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EEED696-4B11-30F8-8089-684A8060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012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E5C2CE54-4353-3DEC-A1EB-651ACA7CF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24CC909-D53A-FCDE-F891-25F77BC61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D3B0EA6-52B2-40BE-BDAD-64AF182E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BAE55B5-BEED-EC54-ABA9-3FD3F9AB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A1FB26B-1D86-8F24-EC38-C062D923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31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B912482-08BA-69AA-FDB6-321EDB4A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F3AB5D-2816-6354-3AC8-F173AC455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5DABC44-EDE3-C1AB-28A2-1FBC45B7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3242068-0AF6-7783-6984-7FA2A5C9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AE6B00D-0B13-892F-56CE-B47CE7C2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91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63B16C-7634-18FC-1A7D-65D202E7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F74AA0D-1DB8-33AB-E2FA-EFCC9826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9AFFB32-F1CC-8CE4-09AA-0FC8A27A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0D4443E-F2DD-F883-730A-EFC0746F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1340BA9-6AA1-EA72-1711-60C0F172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146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2C85F8-9103-AD8C-C742-F5A29996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0B29EF1-8F61-A976-79DD-71F8E483E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D7729EB-36AA-1B8F-97C2-D016E5B2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22FA8E6-3B2B-3A16-C96E-9FDAD3ED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03E1104-B7E0-D553-96AC-E364A89A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6926C9C-A3D5-C125-502F-6F74DAA0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958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134278A-7C12-1134-0212-84790E06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8AC8BF7-0754-C936-DAC6-B0CA936F3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FD6E815-3A72-374A-8D79-9424E862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042B9B23-C05A-B9AA-3B31-A5B7A307E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DE8561D-9599-1C52-62C7-A41F39A00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63EAED6D-C672-5DFF-453C-42E2991F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A45823BC-CF0F-DD3F-B9B0-62E7C51A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52D0A629-6EC6-8C99-0F78-816912F7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94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9DD75B-7190-AD15-6EE0-11174A1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4CF2DC17-1946-ECF0-A668-D9ACC98D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EC3D1A88-672D-E3C1-8AB3-38A3BB11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A27B34C-5880-C1C6-05C0-79ACF04F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620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E923BB5F-1366-5BB4-0580-21016630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45EE0A18-2C94-B261-9FC0-989CBB1E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1407C8F-CB6F-1A14-6F8F-9E009896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012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F1E64A1-9D78-6401-8AFE-C9880D1C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7115428-233E-0909-70AD-141852C6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249F546-BCC5-71DE-A114-0C3ABFBA1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EBC7097-9D3B-6A8D-FDCC-034B8779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7951286-BB57-C207-9DD2-2EC1858F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A4AC997-52EF-6CB5-6412-FE72F29D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125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CD5D84-5EFB-596E-31EB-E7D48BB1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4860CF28-5915-E244-7C0D-1F008FB8D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D6F8BD0-A464-C0E0-C735-3FD1A4CBE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5829BC9-0771-4015-E53D-5BDE6954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3966BF8-27FB-CEFD-C252-943E2CF0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A386A26-D11D-4842-EED3-9F236B2D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940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57A4E826-E83A-B388-AB1E-0D99F444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C5AFE0A-D9EF-C1AE-C039-17509D90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4CC0E41-3F5C-0DBA-9C1A-28EF69265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FD26-9397-4A9F-9681-5AC8F67E90B9}" type="datetimeFigureOut">
              <a:rPr lang="lt-LT" smtClean="0"/>
              <a:t>2024-12-10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E70F316-12A6-5E79-D17C-4363D2F4C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FADBED8-7308-E767-C902-7CA734918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4A119-33CC-49D9-B835-2C2941A5366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81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DA05D3E-02ED-22C4-B0FC-D195FA26E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C0D10BD-B65C-A9DF-C900-8575142A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04E6A6B-6891-13D0-C4FE-01635CDB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07F4A56-95FB-C189-6BF4-336CE8214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2929D5D-A46D-2681-DA9D-DF2EE0F5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2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45DB8A8-AB2D-56AB-45AD-F22C3517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13313C4-9AD7-1F60-70CD-993668891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5F4AEB1-CC80-ACB0-13D9-B058228C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8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C8CA443-91D8-5DCA-7840-8BFF9CD3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8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FD61099-0E5E-AE62-F539-0CDDCF5D3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D188877-E868-A502-51D1-99A197315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8150193-5C9B-C509-B57D-E15AEE2F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52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7BB1EC8-446B-406B-1B2B-C1D56F82F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3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1AF046C-0299-F724-5997-FDA90F07E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9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704B0FD-96BC-E2BE-167B-11AFA851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2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9C4ABD9-2DD4-0DB0-1674-4CB30B9B3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1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F17B4E4-885D-8F87-7830-2D094252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8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8206546-CCCC-F52D-B109-8333B1A8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90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6042AC8-E247-E119-57B8-9A4C241D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8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0A47C07-B888-E2E6-75E5-D32EFE3CF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D92A456-8F30-CFFF-0FE8-BC15367F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2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0A8D092-CF04-8AC1-252D-093C78BDE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AC07893-B13E-E9A4-92CF-EC1A989E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50767AD-91B8-A21F-EC1F-CE59164A8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2B1D572-6F1F-5C81-9C33-5C73D497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6F7F00C-41C7-D431-259B-1E9A29ED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0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7DF063E-81E1-6ED5-9B31-A298042F0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FA94E84-91F5-9B42-D82C-69D8358D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E1832-226F-E47B-9973-30E8EA20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C9AA5AF-FE6B-2CF4-ECA8-E51FEEA3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03C27ED-10BD-0C7B-EA25-CE0DF118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179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„Office“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Tomas Pocius</dc:creator>
  <cp:lastModifiedBy>Vitalija Paurienė</cp:lastModifiedBy>
  <cp:revision>3</cp:revision>
  <dcterms:created xsi:type="dcterms:W3CDTF">2024-11-28T11:46:07Z</dcterms:created>
  <dcterms:modified xsi:type="dcterms:W3CDTF">2024-12-10T09:31:39Z</dcterms:modified>
</cp:coreProperties>
</file>