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D27"/>
    <a:srgbClr val="A40000"/>
    <a:srgbClr val="311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5CBA-9C9F-D00F-FB09-8D081B8B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09ADE-300C-9D26-4E9B-B9059D9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12510-16A7-A397-DB79-ADF55A2A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28BD-C978-4995-BDA8-28AF322C9BE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D5A2A-5853-4DE0-211E-AEE0AF26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65C8-DB47-4B22-195A-C8647178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A526-BB28-4EBC-9DAB-950FC307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2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5ED6-D87E-CCA8-7D30-19EDC1DD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2A04B-B1B4-0FFF-5126-A9FE827D1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741F7-C339-9011-4DE7-28DDA893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28BD-C978-4995-BDA8-28AF322C9BE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01E1B-2890-FD2E-A2A6-05A6C64A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C8530-F603-C713-5BBF-D260E720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A526-BB28-4EBC-9DAB-950FC307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6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4D063-80B8-CDE0-129C-61F5375BB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D2F5E-3A99-E83C-453B-E4D27360C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58C3B-9BE5-9470-517C-736BFD9F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28BD-C978-4995-BDA8-28AF322C9BE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9F8FC-A86B-29FC-7E48-FD3D552A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82FF4-42EE-FCBC-2E22-F590FD2B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A526-BB28-4EBC-9DAB-950FC307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8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22CC-80EA-CB1F-8D42-F65001AB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5CB49-E913-BD4B-278D-0DD56B6B6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F567A-E212-473A-164D-F1532EC7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28BD-C978-4995-BDA8-28AF322C9BE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92D23-77A0-EC3F-21AB-BFE2BF94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94411-EB9B-18ED-D0D3-3B199A9D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A526-BB28-4EBC-9DAB-950FC307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1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A338-9D23-6F60-21CF-91EF4196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0138F-A8FB-C2BC-5F0A-5AED0C8B9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28920-135E-0631-56C9-8ECBEB5C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28BD-C978-4995-BDA8-28AF322C9BE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C1780-3A02-30A1-2A64-B807699C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91A02-C3F9-E96F-3657-02560D4A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A526-BB28-4EBC-9DAB-950FC307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8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D6E0-EE93-5E47-D231-EED74092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89B21-0316-F815-45E3-374462295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6B429-6B6B-0AF8-2B93-C6D9A9509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BE4FC-FEA6-3D35-D534-2F613CA7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28BD-C978-4995-BDA8-28AF322C9BE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02552-C4C1-5199-7451-3E75ED6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968D0-8CE7-D18E-0391-0A075C00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A526-BB28-4EBC-9DAB-950FC307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F088-3895-62B1-CA99-C252ACCA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19176-5290-C78F-37D0-7ABC3AEA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CA7E7-FC8C-8232-05F4-702C9CE97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B3143-A0B0-1047-8A03-93CF0B7CE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FF2A9-B3E2-A129-849D-B5B984312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88FEC-6C64-6685-BEF3-639AC441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28BD-C978-4995-BDA8-28AF322C9BE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605C52-ECFB-A93A-510B-8FFB4855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491CDE-B2A1-F01B-0513-F0A82F8C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A526-BB28-4EBC-9DAB-950FC307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1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06C3-EE5E-C587-9F66-006D56C6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9CD2A-EBB6-80E5-7320-1F994675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28BD-C978-4995-BDA8-28AF322C9BE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70919-443D-A979-9435-8D5C419F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BDA1D-1795-5740-B047-A3AEFA1C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A526-BB28-4EBC-9DAB-950FC307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62DEE-01AA-E3FC-D6B6-7A2CFAF0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28BD-C978-4995-BDA8-28AF322C9BE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9B0E4-07C3-11E1-BF87-AB53A832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58A3-4DF3-970F-28FB-B8558053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A526-BB28-4EBC-9DAB-950FC307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2229-9018-E079-F907-65460189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68022-1F95-A683-E83F-9D340359D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25B98-7E19-1C6B-85B6-D1E66B8DE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646A7-CF6D-5608-CF40-6D8BC417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28BD-C978-4995-BDA8-28AF322C9BE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EAEDA-C37F-DCA8-C64A-67C76BDD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48BF2-C1D7-D9D6-825F-251D17FA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A526-BB28-4EBC-9DAB-950FC307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8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A109-E99D-BE17-1C27-A2F275C3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D7F8D-1CC4-3EB3-6552-1E5DCDE31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17501-7F6C-1C1B-1816-AFA1BCE50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81940-18AE-AE45-0F8A-A25C9C4D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28BD-C978-4995-BDA8-28AF322C9BE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9CDC4-27DB-BB9A-51FF-807688D66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43B05-BBFF-2CB7-D646-A3AC428E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A526-BB28-4EBC-9DAB-950FC307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5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6B4BE5-ECFD-762C-DFE6-EB3F3274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362C3-27E4-1B60-338F-9E2C12479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F7BC9-5D1B-980B-CE22-BDDE9192F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128BD-C978-4995-BDA8-28AF322C9BE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E1538-0EE6-30C6-54A5-D70AC954A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E1ACD-3BCA-2B8B-CCAC-8BC8B9E60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A526-BB28-4EBC-9DAB-950FC307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6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.lt/" TargetMode="External"/><Relationship Id="rId2" Type="http://schemas.openxmlformats.org/officeDocument/2006/relationships/hyperlink" Target="mailto:info@gap.l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arom.eu/lt/materials-for-childr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CD89-4BB0-DF87-643A-E328FEE47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lt-LT" sz="5300" b="1" dirty="0">
                <a:solidFill>
                  <a:srgbClr val="871D27"/>
                </a:solidFill>
                <a:latin typeface="Sora ExtraBold" pitchFamily="2" charset="0"/>
                <a:cs typeface="Sora ExtraBold" pitchFamily="2" charset="0"/>
              </a:rPr>
              <a:t>Stereotipų įtaka vaikų ateities karjeros pasirinkimuose: ką galime keisti?</a:t>
            </a:r>
            <a:endParaRPr lang="en-US" sz="5300" b="1" dirty="0">
              <a:solidFill>
                <a:srgbClr val="871D27"/>
              </a:solidFill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B5735-2A8A-81C1-6406-9FCFAEF52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08"/>
            <a:ext cx="9144000" cy="1470891"/>
          </a:xfrm>
        </p:spPr>
        <p:txBody>
          <a:bodyPr>
            <a:normAutofit fontScale="92500" lnSpcReduction="20000"/>
          </a:bodyPr>
          <a:lstStyle/>
          <a:p>
            <a:r>
              <a:rPr lang="lt-LT" dirty="0">
                <a:solidFill>
                  <a:schemeClr val="bg2">
                    <a:lumMod val="25000"/>
                  </a:schemeClr>
                </a:solidFill>
              </a:rPr>
              <a:t>Dr. Margarita Jankauskaitė</a:t>
            </a:r>
          </a:p>
          <a:p>
            <a:r>
              <a:rPr lang="lt-LT" dirty="0">
                <a:solidFill>
                  <a:schemeClr val="bg2">
                    <a:lumMod val="25000"/>
                  </a:schemeClr>
                </a:solidFill>
              </a:rPr>
              <a:t>Lygių galimybių plėtros centro ekspertė</a:t>
            </a:r>
          </a:p>
          <a:p>
            <a:r>
              <a:rPr lang="lt-LT" dirty="0" err="1">
                <a:solidFill>
                  <a:schemeClr val="bg2">
                    <a:lumMod val="25000"/>
                  </a:schemeClr>
                </a:solidFill>
                <a:hlinkClick r:id="rId2"/>
              </a:rPr>
              <a:t>info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2"/>
              </a:rPr>
              <a:t>@</a:t>
            </a:r>
            <a:r>
              <a:rPr lang="lt-LT" dirty="0" err="1">
                <a:solidFill>
                  <a:schemeClr val="bg2">
                    <a:lumMod val="25000"/>
                  </a:schemeClr>
                </a:solidFill>
                <a:hlinkClick r:id="rId2"/>
              </a:rPr>
              <a:t>gap.lt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lt-LT">
                <a:solidFill>
                  <a:schemeClr val="bg2">
                    <a:lumMod val="25000"/>
                  </a:schemeClr>
                </a:solidFill>
                <a:hlinkClick r:id="rId3"/>
              </a:rPr>
              <a:t>www.gap.lt</a:t>
            </a:r>
            <a:endParaRPr lang="lt-LT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A red sign with white letters&#10;&#10;Description automatically generated">
            <a:extLst>
              <a:ext uri="{FF2B5EF4-FFF2-40B4-BE49-F238E27FC236}">
                <a16:creationId xmlns:a16="http://schemas.microsoft.com/office/drawing/2014/main" id="{03EEA1CB-E594-CE9F-97FF-447275F5C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942" y="0"/>
            <a:ext cx="1237058" cy="4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8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59084-D00E-1D5B-42DA-FD66D956D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329710"/>
            <a:ext cx="5781964" cy="33331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2A0BE6-936E-EED7-1995-8E5D9A405B1C}"/>
              </a:ext>
            </a:extLst>
          </p:cNvPr>
          <p:cNvSpPr/>
          <p:nvPr/>
        </p:nvSpPr>
        <p:spPr>
          <a:xfrm>
            <a:off x="6373091" y="3770169"/>
            <a:ext cx="5375564" cy="1034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ra SemiBold" pitchFamily="2" charset="0"/>
                <a:cs typeface="Sora SemiBol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</a:t>
            </a:r>
            <a:r>
              <a:rPr lang="lt-L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ra SemiBold" pitchFamily="2" charset="0"/>
                <a:cs typeface="Sora SemiBol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žiaga</a:t>
            </a:r>
            <a:r>
              <a:rPr lang="lt-L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ra SemiBold" pitchFamily="2" charset="0"/>
                <a:cs typeface="Sora SemiBol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darbui su vaikais</a:t>
            </a:r>
            <a:endParaRPr lang="lt-LT" sz="2000" dirty="0">
              <a:solidFill>
                <a:schemeClr val="tx1">
                  <a:lumMod val="65000"/>
                  <a:lumOff val="35000"/>
                </a:schemeClr>
              </a:solidFill>
              <a:latin typeface="Sora SemiBold" pitchFamily="2" charset="0"/>
              <a:cs typeface="Sora SemiBold" pitchFamily="2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ora Light" pitchFamily="2" charset="0"/>
                <a:cs typeface="Sora Light" pitchFamily="2" charset="0"/>
              </a:rPr>
              <a:t>https://ecarom.eu/lt/materials-for-children/</a:t>
            </a:r>
          </a:p>
        </p:txBody>
      </p:sp>
      <p:pic>
        <p:nvPicPr>
          <p:cNvPr id="2050" name="Picture 2" descr="light logo">
            <a:extLst>
              <a:ext uri="{FF2B5EF4-FFF2-40B4-BE49-F238E27FC236}">
                <a16:creationId xmlns:a16="http://schemas.microsoft.com/office/drawing/2014/main" id="{8CAC8403-14E5-9847-760B-63D157DC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355629"/>
            <a:ext cx="2807855" cy="22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ED5E9D-2C37-2987-B37A-3C5976B9120F}"/>
              </a:ext>
            </a:extLst>
          </p:cNvPr>
          <p:cNvSpPr txBox="1"/>
          <p:nvPr/>
        </p:nvSpPr>
        <p:spPr>
          <a:xfrm>
            <a:off x="1551709" y="2744935"/>
            <a:ext cx="26785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https://ecarom.eu/</a:t>
            </a:r>
          </a:p>
        </p:txBody>
      </p:sp>
      <p:pic>
        <p:nvPicPr>
          <p:cNvPr id="10" name="Picture 9" descr="A red sign with white letters&#10;&#10;Description automatically generated">
            <a:extLst>
              <a:ext uri="{FF2B5EF4-FFF2-40B4-BE49-F238E27FC236}">
                <a16:creationId xmlns:a16="http://schemas.microsoft.com/office/drawing/2014/main" id="{744A1ECD-A6D7-134A-7A80-C4BC566A3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942" y="0"/>
            <a:ext cx="1237058" cy="4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3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52</Words>
  <Application>Microsoft Office PowerPoint</Application>
  <PresentationFormat>Plačiaekranė</PresentationFormat>
  <Paragraphs>8</Paragraphs>
  <Slides>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Sora ExtraBold</vt:lpstr>
      <vt:lpstr>Sora Light</vt:lpstr>
      <vt:lpstr>Sora SemiBold</vt:lpstr>
      <vt:lpstr>Office Theme</vt:lpstr>
      <vt:lpstr> Stereotipų įtaka vaikų ateities karjeros pasirinkimuose: ką galime keisti?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lyčių lygybės kaip horizontaliojo principo įgyvendinimas</dc:title>
  <dc:creator>Margarita Jankauskaite</dc:creator>
  <cp:lastModifiedBy>Greta Kraujalyte</cp:lastModifiedBy>
  <cp:revision>12</cp:revision>
  <dcterms:created xsi:type="dcterms:W3CDTF">2024-05-27T09:22:48Z</dcterms:created>
  <dcterms:modified xsi:type="dcterms:W3CDTF">2024-06-10T13:20:10Z</dcterms:modified>
</cp:coreProperties>
</file>