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1D27"/>
    <a:srgbClr val="A40000"/>
    <a:srgbClr val="3113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0" d="100"/>
          <a:sy n="60" d="100"/>
        </p:scale>
        <p:origin x="88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A5CBA-9C9F-D00F-FB09-8D081B8B9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D09ADE-300C-9D26-4E9B-B9059D919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612510-16A7-A397-DB79-ADF55A2AE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D5A2A-5853-4DE0-211E-AEE0AF260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0965C8-DB47-4B22-195A-C86471784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924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B5ED6-D87E-CCA8-7D30-19EDC1DDE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62A04B-B1B4-0FFF-5126-A9FE827D1A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E741F7-C339-9011-4DE7-28DDA893B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01E1B-2890-FD2E-A2A6-05A6C64AA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EC8530-F603-C713-5BBF-D260E720F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664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A4D063-80B8-CDE0-129C-61F5375BBE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9D2F5E-3A99-E83C-453B-E4D27360C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58C3B-9BE5-9470-517C-736BFD9F8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29F8FC-A86B-29FC-7E48-FD3D552A1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D82FF4-42EE-FCBC-2E22-F590FD2B9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86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F322CC-80EA-CB1F-8D42-F65001ABA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5CB49-E913-BD4B-278D-0DD56B6B6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F567A-E212-473A-164D-F1532EC70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92D23-77A0-EC3F-21AB-BFE2BF94A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A94411-EB9B-18ED-D0D3-3B199A9DF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219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BFA338-9D23-6F60-21CF-91EF4196F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80138F-A8FB-C2BC-5F0A-5AED0C8B9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E28920-135E-0631-56C9-8ECBEB5CD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C1780-3A02-30A1-2A64-B807699CE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91A02-C3F9-E96F-3657-02560D4AE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80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0D6E0-EE93-5E47-D231-EED74092E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089B21-0316-F815-45E3-3744622954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D6B429-6B6B-0AF8-2B93-C6D9A9509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2BE4FC-FEA6-3D35-D534-2F613CA72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602552-C4C1-5199-7451-3E75ED644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2968D0-8CE7-D18E-0391-0A075C007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216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DF088-3895-62B1-CA99-C252ACCA1B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19176-5290-C78F-37D0-7ABC3AEAA9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CA7E7-FC8C-8232-05F4-702C9CE97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2B3143-A0B0-1047-8A03-93CF0B7CED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0FF2A9-B3E2-A129-849D-B5B984312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F288FEC-6C64-6685-BEF3-639AC4415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605C52-ECFB-A93A-510B-8FFB4855A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491CDE-B2A1-F01B-0513-F0A82F8C5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16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D06C3-EE5E-C587-9F66-006D56C61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C9CD2A-EBB6-80E5-7320-1F994675B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C70919-443D-A979-9435-8D5C419F4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0BDA1D-1795-5740-B047-A3AEFA1CD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608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D62DEE-01AA-E3FC-D6B6-7A2CFAF08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C9B0E4-07C3-11E1-BF87-AB53A832A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BE58A3-4DF3-970F-28FB-B85580536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367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C2229-9018-E079-F907-65460189B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68022-1F95-A683-E83F-9D340359DC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625B98-7E19-1C6B-85B6-D1E66B8DE5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646A7-CF6D-5608-CF40-6D8BC4170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EAEDA-C37F-DCA8-C64A-67C76BDD3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F48BF2-C1D7-D9D6-825F-251D17FA5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585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9A109-E99D-BE17-1C27-A2F275C376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D7F8D-1CC4-3EB3-6552-1E5DCDE312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617501-7F6C-1C1B-1816-AFA1BCE509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281940-18AE-AE45-0F8A-A25C9C4D3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9CDC4-27DB-BB9A-51FF-807688D66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B43B05-BBFF-2CB7-D646-A3AC428EF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256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6B4BE5-ECFD-762C-DFE6-EB3F3274A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1362C3-27E4-1B60-338F-9E2C124799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F7BC9-5D1B-980B-CE22-BDDE9192FD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128BD-C978-4995-BDA8-28AF322C9BEC}" type="datetimeFigureOut">
              <a:rPr lang="en-US" smtClean="0"/>
              <a:t>6/10/2024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CE1538-0EE6-30C6-54A5-D70AC954A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4E1ACD-3BCA-2B8B-CCAC-8BC8B9E605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8A526-BB28-4EBC-9DAB-950FC307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6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ap.lt/" TargetMode="External"/><Relationship Id="rId2" Type="http://schemas.openxmlformats.org/officeDocument/2006/relationships/hyperlink" Target="mailto:info@gap.lt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carom.eu/lt/materials-for-childre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8CD89-4BB0-DF87-643A-E328FEE47D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lt-LT" b="0" i="0" dirty="0">
                <a:solidFill>
                  <a:srgbClr val="222222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</a:rPr>
              <a:t> </a:t>
            </a:r>
            <a:r>
              <a:rPr lang="lt-LT" sz="5300" b="1" dirty="0">
                <a:solidFill>
                  <a:srgbClr val="871D27"/>
                </a:solidFill>
                <a:latin typeface="Sora ExtraBold" pitchFamily="2" charset="0"/>
                <a:cs typeface="Sora ExtraBold" pitchFamily="2" charset="0"/>
              </a:rPr>
              <a:t>Stereotipų įtaka vaikų ateities karjeros pasirinkimuose: ką galime keisti?</a:t>
            </a:r>
            <a:endParaRPr lang="en-US" sz="5300" b="1" dirty="0">
              <a:solidFill>
                <a:srgbClr val="871D27"/>
              </a:solidFill>
              <a:latin typeface="Sora ExtraBold" pitchFamily="2" charset="0"/>
              <a:cs typeface="Sora ExtraBold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3B5735-2A8A-81C1-6406-9FCFAEF52E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86908"/>
            <a:ext cx="9144000" cy="1470891"/>
          </a:xfrm>
        </p:spPr>
        <p:txBody>
          <a:bodyPr>
            <a:normAutofit fontScale="92500" lnSpcReduction="20000"/>
          </a:bodyPr>
          <a:lstStyle/>
          <a:p>
            <a:r>
              <a:rPr lang="lt-LT" dirty="0">
                <a:solidFill>
                  <a:schemeClr val="bg2">
                    <a:lumMod val="25000"/>
                  </a:schemeClr>
                </a:solidFill>
              </a:rPr>
              <a:t>Dr. Margarita Jankauskaitė</a:t>
            </a:r>
          </a:p>
          <a:p>
            <a:r>
              <a:rPr lang="lt-LT" dirty="0">
                <a:solidFill>
                  <a:schemeClr val="bg2">
                    <a:lumMod val="25000"/>
                  </a:schemeClr>
                </a:solidFill>
              </a:rPr>
              <a:t>Lygių galimybių plėtros centro ekspertė</a:t>
            </a:r>
          </a:p>
          <a:p>
            <a:r>
              <a:rPr lang="lt-LT" dirty="0" err="1">
                <a:solidFill>
                  <a:schemeClr val="bg2">
                    <a:lumMod val="25000"/>
                  </a:schemeClr>
                </a:solidFill>
                <a:hlinkClick r:id="rId2"/>
              </a:rPr>
              <a:t>info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  <a:hlinkClick r:id="rId2"/>
              </a:rPr>
              <a:t>@</a:t>
            </a:r>
            <a:r>
              <a:rPr lang="lt-LT" dirty="0" err="1">
                <a:solidFill>
                  <a:schemeClr val="bg2">
                    <a:lumMod val="25000"/>
                  </a:schemeClr>
                </a:solidFill>
                <a:hlinkClick r:id="rId2"/>
              </a:rPr>
              <a:t>gap.lt</a:t>
            </a:r>
            <a:endParaRPr lang="en-US" dirty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lt-LT">
                <a:solidFill>
                  <a:schemeClr val="bg2">
                    <a:lumMod val="25000"/>
                  </a:schemeClr>
                </a:solidFill>
                <a:hlinkClick r:id="rId3"/>
              </a:rPr>
              <a:t>www.gap.lt</a:t>
            </a:r>
            <a:endParaRPr lang="lt-LT">
              <a:solidFill>
                <a:schemeClr val="bg2">
                  <a:lumMod val="25000"/>
                </a:schemeClr>
              </a:solidFill>
            </a:endParaRPr>
          </a:p>
          <a:p>
            <a:endParaRPr lang="en-US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Picture 3" descr="A red sign with white letters&#10;&#10;Description automatically generated">
            <a:extLst>
              <a:ext uri="{FF2B5EF4-FFF2-40B4-BE49-F238E27FC236}">
                <a16:creationId xmlns:a16="http://schemas.microsoft.com/office/drawing/2014/main" id="{03EEA1CB-E594-CE9F-97FF-447275F5CD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942" y="0"/>
            <a:ext cx="1237058" cy="45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789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F59084-D00E-1D5B-42DA-FD66D956D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3329710"/>
            <a:ext cx="5781964" cy="33331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D2A0BE6-936E-EED7-1995-8E5D9A405B1C}"/>
              </a:ext>
            </a:extLst>
          </p:cNvPr>
          <p:cNvSpPr/>
          <p:nvPr/>
        </p:nvSpPr>
        <p:spPr>
          <a:xfrm>
            <a:off x="6373091" y="3770169"/>
            <a:ext cx="5375564" cy="10344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ora SemiBold" pitchFamily="2" charset="0"/>
                <a:cs typeface="Sora SemiBold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Med</a:t>
            </a:r>
            <a:r>
              <a:rPr lang="lt-LT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Sora SemiBold" pitchFamily="2" charset="0"/>
                <a:cs typeface="Sora SemiBold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žiaga</a:t>
            </a:r>
            <a:r>
              <a:rPr lang="lt-LT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Sora SemiBold" pitchFamily="2" charset="0"/>
                <a:cs typeface="Sora SemiBold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darbui su vaikais</a:t>
            </a:r>
            <a:endParaRPr lang="lt-LT" sz="2000" dirty="0">
              <a:solidFill>
                <a:schemeClr val="tx1">
                  <a:lumMod val="65000"/>
                  <a:lumOff val="35000"/>
                </a:schemeClr>
              </a:solidFill>
              <a:latin typeface="Sora SemiBold" pitchFamily="2" charset="0"/>
              <a:cs typeface="Sora SemiBold" pitchFamily="2" charset="0"/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Sora Light" pitchFamily="2" charset="0"/>
                <a:cs typeface="Sora Light" pitchFamily="2" charset="0"/>
              </a:rPr>
              <a:t>https://ecarom.eu/lt/materials-for-children/</a:t>
            </a:r>
          </a:p>
        </p:txBody>
      </p:sp>
      <p:pic>
        <p:nvPicPr>
          <p:cNvPr id="2050" name="Picture 2" descr="light logo">
            <a:extLst>
              <a:ext uri="{FF2B5EF4-FFF2-40B4-BE49-F238E27FC236}">
                <a16:creationId xmlns:a16="http://schemas.microsoft.com/office/drawing/2014/main" id="{8CAC8403-14E5-9847-760B-63D157DC59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709" y="355629"/>
            <a:ext cx="2807855" cy="2204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ED5E9D-2C37-2987-B37A-3C5976B9120F}"/>
              </a:ext>
            </a:extLst>
          </p:cNvPr>
          <p:cNvSpPr txBox="1"/>
          <p:nvPr/>
        </p:nvSpPr>
        <p:spPr>
          <a:xfrm>
            <a:off x="1551709" y="2744935"/>
            <a:ext cx="26785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https://ecarom.eu/</a:t>
            </a:r>
          </a:p>
        </p:txBody>
      </p:sp>
      <p:pic>
        <p:nvPicPr>
          <p:cNvPr id="10" name="Picture 9" descr="A red sign with white letters&#10;&#10;Description automatically generated">
            <a:extLst>
              <a:ext uri="{FF2B5EF4-FFF2-40B4-BE49-F238E27FC236}">
                <a16:creationId xmlns:a16="http://schemas.microsoft.com/office/drawing/2014/main" id="{744A1ECD-A6D7-134A-7A80-C4BC566A31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942" y="0"/>
            <a:ext cx="1237058" cy="45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342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52</Words>
  <Application>Microsoft Office PowerPoint</Application>
  <PresentationFormat>Plačiaekranė</PresentationFormat>
  <Paragraphs>8</Paragraphs>
  <Slides>2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Sora ExtraBold</vt:lpstr>
      <vt:lpstr>Sora Light</vt:lpstr>
      <vt:lpstr>Sora SemiBold</vt:lpstr>
      <vt:lpstr>Office Theme</vt:lpstr>
      <vt:lpstr> Stereotipų įtaka vaikų ateities karjeros pasirinkimuose: ką galime keisti?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lyčių lygybės kaip horizontaliojo principo įgyvendinimas</dc:title>
  <dc:creator>Margarita Jankauskaite</dc:creator>
  <cp:lastModifiedBy>Greta Kraujalyte</cp:lastModifiedBy>
  <cp:revision>12</cp:revision>
  <dcterms:created xsi:type="dcterms:W3CDTF">2024-05-27T09:22:48Z</dcterms:created>
  <dcterms:modified xsi:type="dcterms:W3CDTF">2024-06-10T13:20:10Z</dcterms:modified>
</cp:coreProperties>
</file>