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257" r:id="rId2"/>
    <p:sldId id="1248" r:id="rId3"/>
    <p:sldId id="1251" r:id="rId4"/>
    <p:sldId id="1252" r:id="rId5"/>
    <p:sldId id="1253" r:id="rId6"/>
    <p:sldId id="1254" r:id="rId7"/>
    <p:sldId id="1255" r:id="rId8"/>
    <p:sldId id="1256" r:id="rId9"/>
    <p:sldId id="1257" r:id="rId10"/>
    <p:sldId id="1258" r:id="rId11"/>
    <p:sldId id="1259" r:id="rId12"/>
  </p:sldIdLst>
  <p:sldSz cx="12192000" cy="6858000"/>
  <p:notesSz cx="6858000" cy="9144000"/>
  <p:defaultTex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432"/>
    <a:srgbClr val="FF8B65"/>
    <a:srgbClr val="CCCCCC"/>
    <a:srgbClr val="FF8C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60"/>
    <p:restoredTop sz="76837" autoAdjust="0"/>
  </p:normalViewPr>
  <p:slideViewPr>
    <p:cSldViewPr snapToGrid="0" snapToObjects="1" showGuides="1">
      <p:cViewPr varScale="1">
        <p:scale>
          <a:sx n="66" d="100"/>
          <a:sy n="66" d="100"/>
        </p:scale>
        <p:origin x="1546" y="38"/>
      </p:cViewPr>
      <p:guideLst>
        <p:guide orient="horz" pos="2160"/>
        <p:guide pos="3840"/>
      </p:guideLst>
    </p:cSldViewPr>
  </p:slideViewPr>
  <p:notesTextViewPr>
    <p:cViewPr>
      <p:scale>
        <a:sx n="3" d="2"/>
        <a:sy n="3" d="2"/>
      </p:scale>
      <p:origin x="0" y="0"/>
    </p:cViewPr>
  </p:notesTextViewPr>
  <p:notesViewPr>
    <p:cSldViewPr snapToGrid="0" snapToObjects="1">
      <p:cViewPr varScale="1">
        <p:scale>
          <a:sx n="127" d="100"/>
          <a:sy n="127" d="100"/>
        </p:scale>
        <p:origin x="5880"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271CD5-677E-4AA6-8CD9-3783D32D0B0D}" type="doc">
      <dgm:prSet loTypeId="urn:microsoft.com/office/officeart/2005/8/layout/venn3" loCatId="relationship" qsTypeId="urn:microsoft.com/office/officeart/2005/8/quickstyle/simple5" qsCatId="simple" csTypeId="urn:microsoft.com/office/officeart/2005/8/colors/accent0_1" csCatId="mainScheme" phldr="1"/>
      <dgm:spPr/>
      <dgm:t>
        <a:bodyPr/>
        <a:lstStyle/>
        <a:p>
          <a:endParaRPr lang="lt-LT"/>
        </a:p>
      </dgm:t>
    </dgm:pt>
    <dgm:pt modelId="{4FE1F1B0-5856-48D4-B2C9-E827AB06EFED}">
      <dgm:prSet phldrT="[Text]" custT="1"/>
      <dgm:spPr/>
      <dgm:t>
        <a:bodyPr/>
        <a:lstStyle/>
        <a:p>
          <a:r>
            <a:rPr lang="lt-LT" sz="2000" dirty="0">
              <a:latin typeface="Atkinson Hyperlegible" pitchFamily="50" charset="0"/>
            </a:rPr>
            <a:t>Profesijos patarėjas</a:t>
          </a:r>
        </a:p>
      </dgm:t>
    </dgm:pt>
    <dgm:pt modelId="{C0FCD1A7-A0C0-45ED-8E62-1EA2A25B6B92}" type="parTrans" cxnId="{FCBCF569-D35D-4FF1-97AB-88B8193A15EA}">
      <dgm:prSet/>
      <dgm:spPr/>
      <dgm:t>
        <a:bodyPr/>
        <a:lstStyle/>
        <a:p>
          <a:endParaRPr lang="lt-LT" sz="2000">
            <a:latin typeface="Atkinson Hyperlegible" pitchFamily="50" charset="0"/>
          </a:endParaRPr>
        </a:p>
      </dgm:t>
    </dgm:pt>
    <dgm:pt modelId="{C584DFFD-EA0B-4D38-B0AE-6E1CE6DE726A}" type="sibTrans" cxnId="{FCBCF569-D35D-4FF1-97AB-88B8193A15EA}">
      <dgm:prSet/>
      <dgm:spPr/>
      <dgm:t>
        <a:bodyPr/>
        <a:lstStyle/>
        <a:p>
          <a:endParaRPr lang="lt-LT" sz="2000">
            <a:latin typeface="Atkinson Hyperlegible" pitchFamily="50" charset="0"/>
          </a:endParaRPr>
        </a:p>
      </dgm:t>
    </dgm:pt>
    <dgm:pt modelId="{00F0554D-135C-4C1F-92C0-D527C9CED952}">
      <dgm:prSet phldrT="[Text]" custT="1"/>
      <dgm:spPr/>
      <dgm:t>
        <a:bodyPr/>
        <a:lstStyle/>
        <a:p>
          <a:r>
            <a:rPr lang="lt-LT" sz="1800" dirty="0">
              <a:latin typeface="Atkinson Hyperlegible" pitchFamily="50" charset="0"/>
            </a:rPr>
            <a:t>Karjeros koordinatorius</a:t>
          </a:r>
        </a:p>
      </dgm:t>
    </dgm:pt>
    <dgm:pt modelId="{49559937-25C1-43D8-AE94-9E2031F624ED}" type="parTrans" cxnId="{8DD689A3-B3A3-4813-A360-05C2ED9996C5}">
      <dgm:prSet/>
      <dgm:spPr/>
      <dgm:t>
        <a:bodyPr/>
        <a:lstStyle/>
        <a:p>
          <a:endParaRPr lang="lt-LT" sz="2000">
            <a:latin typeface="Atkinson Hyperlegible" pitchFamily="50" charset="0"/>
          </a:endParaRPr>
        </a:p>
      </dgm:t>
    </dgm:pt>
    <dgm:pt modelId="{508AD8FE-4047-4147-9949-74D75D602432}" type="sibTrans" cxnId="{8DD689A3-B3A3-4813-A360-05C2ED9996C5}">
      <dgm:prSet/>
      <dgm:spPr/>
      <dgm:t>
        <a:bodyPr/>
        <a:lstStyle/>
        <a:p>
          <a:endParaRPr lang="lt-LT" sz="2000">
            <a:latin typeface="Atkinson Hyperlegible" pitchFamily="50" charset="0"/>
          </a:endParaRPr>
        </a:p>
      </dgm:t>
    </dgm:pt>
    <dgm:pt modelId="{8EA28F0B-F293-44CC-A11A-4D25FF1492A8}">
      <dgm:prSet phldrT="[Text]" custT="1"/>
      <dgm:spPr/>
      <dgm:t>
        <a:bodyPr/>
        <a:lstStyle/>
        <a:p>
          <a:r>
            <a:rPr lang="lt-LT" sz="2000" dirty="0">
              <a:effectLst>
                <a:outerShdw blurRad="38100" dist="38100" dir="2700000" algn="tl">
                  <a:srgbClr val="000000">
                    <a:alpha val="43137"/>
                  </a:srgbClr>
                </a:outerShdw>
              </a:effectLst>
              <a:latin typeface="Atkinson Hyperlegible" pitchFamily="50" charset="0"/>
            </a:rPr>
            <a:t>Karjeros specialistas</a:t>
          </a:r>
        </a:p>
      </dgm:t>
    </dgm:pt>
    <dgm:pt modelId="{109936DA-178B-4F28-82C1-08972704E5AF}" type="parTrans" cxnId="{26F73ADF-1D0F-4B2A-B288-D39950F30CBF}">
      <dgm:prSet/>
      <dgm:spPr/>
      <dgm:t>
        <a:bodyPr/>
        <a:lstStyle/>
        <a:p>
          <a:endParaRPr lang="lt-LT" sz="2000">
            <a:latin typeface="Atkinson Hyperlegible" pitchFamily="50" charset="0"/>
          </a:endParaRPr>
        </a:p>
      </dgm:t>
    </dgm:pt>
    <dgm:pt modelId="{A1329733-F6A2-4472-943E-709C6E6A63CD}" type="sibTrans" cxnId="{26F73ADF-1D0F-4B2A-B288-D39950F30CBF}">
      <dgm:prSet/>
      <dgm:spPr/>
      <dgm:t>
        <a:bodyPr/>
        <a:lstStyle/>
        <a:p>
          <a:endParaRPr lang="lt-LT" sz="2000">
            <a:latin typeface="Atkinson Hyperlegible" pitchFamily="50" charset="0"/>
          </a:endParaRPr>
        </a:p>
      </dgm:t>
    </dgm:pt>
    <dgm:pt modelId="{6F3F71A5-C7F6-4745-9D5D-090F29FACB97}" type="pres">
      <dgm:prSet presAssocID="{3D271CD5-677E-4AA6-8CD9-3783D32D0B0D}" presName="Name0" presStyleCnt="0">
        <dgm:presLayoutVars>
          <dgm:dir/>
          <dgm:resizeHandles val="exact"/>
        </dgm:presLayoutVars>
      </dgm:prSet>
      <dgm:spPr/>
    </dgm:pt>
    <dgm:pt modelId="{0B51793A-78DA-4265-A0F5-34607D32264E}" type="pres">
      <dgm:prSet presAssocID="{4FE1F1B0-5856-48D4-B2C9-E827AB06EFED}" presName="Name5" presStyleLbl="vennNode1" presStyleIdx="0" presStyleCnt="3" custLinFactNeighborX="-572" custLinFactNeighborY="-577">
        <dgm:presLayoutVars>
          <dgm:bulletEnabled val="1"/>
        </dgm:presLayoutVars>
      </dgm:prSet>
      <dgm:spPr/>
    </dgm:pt>
    <dgm:pt modelId="{3BD5E6A1-07CB-42B8-A249-AACC895A0FB8}" type="pres">
      <dgm:prSet presAssocID="{C584DFFD-EA0B-4D38-B0AE-6E1CE6DE726A}" presName="space" presStyleCnt="0"/>
      <dgm:spPr/>
    </dgm:pt>
    <dgm:pt modelId="{AEEA9631-F74B-4B41-873A-396ABA7FA19C}" type="pres">
      <dgm:prSet presAssocID="{00F0554D-135C-4C1F-92C0-D527C9CED952}" presName="Name5" presStyleLbl="vennNode1" presStyleIdx="1" presStyleCnt="3">
        <dgm:presLayoutVars>
          <dgm:bulletEnabled val="1"/>
        </dgm:presLayoutVars>
      </dgm:prSet>
      <dgm:spPr/>
    </dgm:pt>
    <dgm:pt modelId="{27E351C0-FF27-49A5-B4D5-ACEC340CD0B2}" type="pres">
      <dgm:prSet presAssocID="{508AD8FE-4047-4147-9949-74D75D602432}" presName="space" presStyleCnt="0"/>
      <dgm:spPr/>
    </dgm:pt>
    <dgm:pt modelId="{25F3EE1B-0F73-4F68-B46E-D1522B1CA03D}" type="pres">
      <dgm:prSet presAssocID="{8EA28F0B-F293-44CC-A11A-4D25FF1492A8}" presName="Name5" presStyleLbl="vennNode1" presStyleIdx="2" presStyleCnt="3">
        <dgm:presLayoutVars>
          <dgm:bulletEnabled val="1"/>
        </dgm:presLayoutVars>
      </dgm:prSet>
      <dgm:spPr/>
    </dgm:pt>
  </dgm:ptLst>
  <dgm:cxnLst>
    <dgm:cxn modelId="{18684E3C-9649-4B80-BADC-2A710F46A11B}" type="presOf" srcId="{8EA28F0B-F293-44CC-A11A-4D25FF1492A8}" destId="{25F3EE1B-0F73-4F68-B46E-D1522B1CA03D}" srcOrd="0" destOrd="0" presId="urn:microsoft.com/office/officeart/2005/8/layout/venn3"/>
    <dgm:cxn modelId="{FCBCF569-D35D-4FF1-97AB-88B8193A15EA}" srcId="{3D271CD5-677E-4AA6-8CD9-3783D32D0B0D}" destId="{4FE1F1B0-5856-48D4-B2C9-E827AB06EFED}" srcOrd="0" destOrd="0" parTransId="{C0FCD1A7-A0C0-45ED-8E62-1EA2A25B6B92}" sibTransId="{C584DFFD-EA0B-4D38-B0AE-6E1CE6DE726A}"/>
    <dgm:cxn modelId="{EB83F74F-E70A-411A-8D71-95BCE80D07B1}" type="presOf" srcId="{00F0554D-135C-4C1F-92C0-D527C9CED952}" destId="{AEEA9631-F74B-4B41-873A-396ABA7FA19C}" srcOrd="0" destOrd="0" presId="urn:microsoft.com/office/officeart/2005/8/layout/venn3"/>
    <dgm:cxn modelId="{CAE0F981-A27A-4A19-9B7E-0CE92442FDC5}" type="presOf" srcId="{4FE1F1B0-5856-48D4-B2C9-E827AB06EFED}" destId="{0B51793A-78DA-4265-A0F5-34607D32264E}" srcOrd="0" destOrd="0" presId="urn:microsoft.com/office/officeart/2005/8/layout/venn3"/>
    <dgm:cxn modelId="{8DD689A3-B3A3-4813-A360-05C2ED9996C5}" srcId="{3D271CD5-677E-4AA6-8CD9-3783D32D0B0D}" destId="{00F0554D-135C-4C1F-92C0-D527C9CED952}" srcOrd="1" destOrd="0" parTransId="{49559937-25C1-43D8-AE94-9E2031F624ED}" sibTransId="{508AD8FE-4047-4147-9949-74D75D602432}"/>
    <dgm:cxn modelId="{26F73ADF-1D0F-4B2A-B288-D39950F30CBF}" srcId="{3D271CD5-677E-4AA6-8CD9-3783D32D0B0D}" destId="{8EA28F0B-F293-44CC-A11A-4D25FF1492A8}" srcOrd="2" destOrd="0" parTransId="{109936DA-178B-4F28-82C1-08972704E5AF}" sibTransId="{A1329733-F6A2-4472-943E-709C6E6A63CD}"/>
    <dgm:cxn modelId="{6385D7F0-EBC7-4AE9-8760-1AA56B81ED77}" type="presOf" srcId="{3D271CD5-677E-4AA6-8CD9-3783D32D0B0D}" destId="{6F3F71A5-C7F6-4745-9D5D-090F29FACB97}" srcOrd="0" destOrd="0" presId="urn:microsoft.com/office/officeart/2005/8/layout/venn3"/>
    <dgm:cxn modelId="{5781C6B0-5F5E-4DCD-B6BE-F5743945B9DB}" type="presParOf" srcId="{6F3F71A5-C7F6-4745-9D5D-090F29FACB97}" destId="{0B51793A-78DA-4265-A0F5-34607D32264E}" srcOrd="0" destOrd="0" presId="urn:microsoft.com/office/officeart/2005/8/layout/venn3"/>
    <dgm:cxn modelId="{74DAEA5F-F7D5-4917-97D3-B2DFB9A996E5}" type="presParOf" srcId="{6F3F71A5-C7F6-4745-9D5D-090F29FACB97}" destId="{3BD5E6A1-07CB-42B8-A249-AACC895A0FB8}" srcOrd="1" destOrd="0" presId="urn:microsoft.com/office/officeart/2005/8/layout/venn3"/>
    <dgm:cxn modelId="{A55707B5-0FB9-4D27-8018-FC95CEB471FD}" type="presParOf" srcId="{6F3F71A5-C7F6-4745-9D5D-090F29FACB97}" destId="{AEEA9631-F74B-4B41-873A-396ABA7FA19C}" srcOrd="2" destOrd="0" presId="urn:microsoft.com/office/officeart/2005/8/layout/venn3"/>
    <dgm:cxn modelId="{DECF6025-304C-46FE-87A7-09A393F9DD5A}" type="presParOf" srcId="{6F3F71A5-C7F6-4745-9D5D-090F29FACB97}" destId="{27E351C0-FF27-49A5-B4D5-ACEC340CD0B2}" srcOrd="3" destOrd="0" presId="urn:microsoft.com/office/officeart/2005/8/layout/venn3"/>
    <dgm:cxn modelId="{E2B30B78-9BF3-455B-B1B3-06DDA7E1B37F}" type="presParOf" srcId="{6F3F71A5-C7F6-4745-9D5D-090F29FACB97}" destId="{25F3EE1B-0F73-4F68-B46E-D1522B1CA03D}"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3C7BBF-5FF6-4C6A-81EF-B31DA44C17E7}" type="doc">
      <dgm:prSet loTypeId="urn:microsoft.com/office/officeart/2005/8/layout/vList2" loCatId="list" qsTypeId="urn:microsoft.com/office/officeart/2005/8/quickstyle/simple5" qsCatId="simple" csTypeId="urn:microsoft.com/office/officeart/2005/8/colors/accent3_1" csCatId="accent3" phldr="1"/>
      <dgm:spPr/>
      <dgm:t>
        <a:bodyPr/>
        <a:lstStyle/>
        <a:p>
          <a:endParaRPr lang="lt-LT"/>
        </a:p>
      </dgm:t>
    </dgm:pt>
    <dgm:pt modelId="{4CA6B66C-93F9-41BE-BE0E-92BA05A04467}">
      <dgm:prSet phldrT="[Text]" custT="1"/>
      <dgm:spPr/>
      <dgm:t>
        <a:bodyPr/>
        <a:lstStyle/>
        <a:p>
          <a:pPr algn="ctr"/>
          <a:r>
            <a:rPr lang="lt-LT" sz="2400" dirty="0">
              <a:latin typeface="Atkinson Hyperlegible" pitchFamily="50" charset="0"/>
            </a:rPr>
            <a:t>Pedagogo kvalifikacija arba PPŽ kursas</a:t>
          </a:r>
        </a:p>
      </dgm:t>
    </dgm:pt>
    <dgm:pt modelId="{89821815-715E-4C13-978A-A21C16E5F4C0}" type="parTrans" cxnId="{BCD45E8A-EF2F-4748-A56E-409E6CABDF92}">
      <dgm:prSet/>
      <dgm:spPr/>
      <dgm:t>
        <a:bodyPr/>
        <a:lstStyle/>
        <a:p>
          <a:pPr algn="ctr"/>
          <a:endParaRPr lang="lt-LT" sz="2400">
            <a:latin typeface="Atkinson Hyperlegible" pitchFamily="50" charset="0"/>
          </a:endParaRPr>
        </a:p>
      </dgm:t>
    </dgm:pt>
    <dgm:pt modelId="{0378D1EB-2789-4768-9EB8-DEEDDE9B33D1}" type="sibTrans" cxnId="{BCD45E8A-EF2F-4748-A56E-409E6CABDF92}">
      <dgm:prSet/>
      <dgm:spPr/>
      <dgm:t>
        <a:bodyPr/>
        <a:lstStyle/>
        <a:p>
          <a:pPr algn="ctr"/>
          <a:endParaRPr lang="lt-LT" sz="2400">
            <a:latin typeface="Atkinson Hyperlegible" pitchFamily="50" charset="0"/>
          </a:endParaRPr>
        </a:p>
      </dgm:t>
    </dgm:pt>
    <dgm:pt modelId="{B5EEFFE4-B5EB-4138-9A63-9E15DD13456A}">
      <dgm:prSet phldrT="[Text]" custT="1"/>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lt-LT" sz="2400" dirty="0">
              <a:latin typeface="Atkinson Hyperlegible" pitchFamily="50" charset="0"/>
            </a:rPr>
            <a:t>15 ECTS susijusių su karjeros tematika</a:t>
          </a:r>
        </a:p>
      </dgm:t>
    </dgm:pt>
    <dgm:pt modelId="{A2ECEBF2-1B9D-4958-9906-2417EEF68E23}" type="parTrans" cxnId="{0A2E5E44-B8B2-4D92-95D0-3CA8DD084346}">
      <dgm:prSet/>
      <dgm:spPr/>
      <dgm:t>
        <a:bodyPr/>
        <a:lstStyle/>
        <a:p>
          <a:pPr algn="ctr"/>
          <a:endParaRPr lang="lt-LT" sz="2400">
            <a:latin typeface="Atkinson Hyperlegible" pitchFamily="50" charset="0"/>
          </a:endParaRPr>
        </a:p>
      </dgm:t>
    </dgm:pt>
    <dgm:pt modelId="{64F9E8C7-5A9A-4723-94D7-BF988E0BAF34}" type="sibTrans" cxnId="{0A2E5E44-B8B2-4D92-95D0-3CA8DD084346}">
      <dgm:prSet/>
      <dgm:spPr/>
      <dgm:t>
        <a:bodyPr/>
        <a:lstStyle/>
        <a:p>
          <a:pPr algn="ctr"/>
          <a:endParaRPr lang="lt-LT" sz="2400">
            <a:latin typeface="Atkinson Hyperlegible" pitchFamily="50" charset="0"/>
          </a:endParaRPr>
        </a:p>
      </dgm:t>
    </dgm:pt>
    <dgm:pt modelId="{366C85C1-E7B2-4ACD-A6E4-6800AC73503D}">
      <dgm:prSet custT="1"/>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lt-LT" sz="2400" dirty="0">
              <a:latin typeface="Atkinson Hyperlegible" pitchFamily="50" charset="0"/>
            </a:rPr>
            <a:t>Universitetinės magistro studijos (MRU, VU ŠA)</a:t>
          </a:r>
        </a:p>
      </dgm:t>
    </dgm:pt>
    <dgm:pt modelId="{F104CDC2-97D7-49C6-B79C-E67333EEBA14}" type="parTrans" cxnId="{9CADDA87-7BDE-4634-BA1B-81FF551E97BC}">
      <dgm:prSet/>
      <dgm:spPr/>
      <dgm:t>
        <a:bodyPr/>
        <a:lstStyle/>
        <a:p>
          <a:pPr algn="ctr"/>
          <a:endParaRPr lang="lt-LT" sz="2400">
            <a:latin typeface="Atkinson Hyperlegible" pitchFamily="50" charset="0"/>
          </a:endParaRPr>
        </a:p>
      </dgm:t>
    </dgm:pt>
    <dgm:pt modelId="{66A5BCAB-4938-485C-B9BF-BFB337BCE59A}" type="sibTrans" cxnId="{9CADDA87-7BDE-4634-BA1B-81FF551E97BC}">
      <dgm:prSet/>
      <dgm:spPr/>
      <dgm:t>
        <a:bodyPr/>
        <a:lstStyle/>
        <a:p>
          <a:pPr algn="ctr"/>
          <a:endParaRPr lang="lt-LT" sz="2400">
            <a:latin typeface="Atkinson Hyperlegible" pitchFamily="50" charset="0"/>
          </a:endParaRPr>
        </a:p>
      </dgm:t>
    </dgm:pt>
    <dgm:pt modelId="{07AD5FBD-FC73-419B-93F6-C82DF7ED753B}">
      <dgm:prSet custT="1"/>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lt-LT" sz="2400" dirty="0">
              <a:latin typeface="Atkinson Hyperlegible" pitchFamily="50" charset="0"/>
            </a:rPr>
            <a:t>200 val. įvadiniai KT programa</a:t>
          </a:r>
        </a:p>
      </dgm:t>
    </dgm:pt>
    <dgm:pt modelId="{ECA0FB4E-512C-4C64-9C58-9570E380E10E}" type="parTrans" cxnId="{12F0ADE1-23FF-4409-8EFA-13C9F341656C}">
      <dgm:prSet/>
      <dgm:spPr/>
      <dgm:t>
        <a:bodyPr/>
        <a:lstStyle/>
        <a:p>
          <a:pPr algn="ctr"/>
          <a:endParaRPr lang="lt-LT" sz="2400">
            <a:latin typeface="Atkinson Hyperlegible" pitchFamily="50" charset="0"/>
          </a:endParaRPr>
        </a:p>
      </dgm:t>
    </dgm:pt>
    <dgm:pt modelId="{4B7ECECA-D657-42AE-BA6A-530E3ECC4CC3}" type="sibTrans" cxnId="{12F0ADE1-23FF-4409-8EFA-13C9F341656C}">
      <dgm:prSet/>
      <dgm:spPr/>
      <dgm:t>
        <a:bodyPr/>
        <a:lstStyle/>
        <a:p>
          <a:pPr algn="ctr"/>
          <a:endParaRPr lang="lt-LT" sz="2400">
            <a:latin typeface="Atkinson Hyperlegible" pitchFamily="50" charset="0"/>
          </a:endParaRPr>
        </a:p>
      </dgm:t>
    </dgm:pt>
    <dgm:pt modelId="{523B825D-84BA-4172-8FBA-F8D2C84A3930}" type="pres">
      <dgm:prSet presAssocID="{B53C7BBF-5FF6-4C6A-81EF-B31DA44C17E7}" presName="linear" presStyleCnt="0">
        <dgm:presLayoutVars>
          <dgm:animLvl val="lvl"/>
          <dgm:resizeHandles val="exact"/>
        </dgm:presLayoutVars>
      </dgm:prSet>
      <dgm:spPr/>
    </dgm:pt>
    <dgm:pt modelId="{B8568D7D-C69D-4385-A2DC-9171FF15B2F4}" type="pres">
      <dgm:prSet presAssocID="{4CA6B66C-93F9-41BE-BE0E-92BA05A04467}" presName="parentText" presStyleLbl="node1" presStyleIdx="0" presStyleCnt="4">
        <dgm:presLayoutVars>
          <dgm:chMax val="0"/>
          <dgm:bulletEnabled val="1"/>
        </dgm:presLayoutVars>
      </dgm:prSet>
      <dgm:spPr/>
    </dgm:pt>
    <dgm:pt modelId="{AFA997DB-90D7-4D7D-B3E2-CCBF2D2711C1}" type="pres">
      <dgm:prSet presAssocID="{0378D1EB-2789-4768-9EB8-DEEDDE9B33D1}" presName="spacer" presStyleCnt="0"/>
      <dgm:spPr/>
    </dgm:pt>
    <dgm:pt modelId="{C7F09670-70C4-488C-BC59-71285FCA11B8}" type="pres">
      <dgm:prSet presAssocID="{B5EEFFE4-B5EB-4138-9A63-9E15DD13456A}" presName="parentText" presStyleLbl="node1" presStyleIdx="1" presStyleCnt="4">
        <dgm:presLayoutVars>
          <dgm:chMax val="0"/>
          <dgm:bulletEnabled val="1"/>
        </dgm:presLayoutVars>
      </dgm:prSet>
      <dgm:spPr/>
    </dgm:pt>
    <dgm:pt modelId="{461A0A11-4503-4132-B402-7735E6DDEB08}" type="pres">
      <dgm:prSet presAssocID="{64F9E8C7-5A9A-4723-94D7-BF988E0BAF34}" presName="spacer" presStyleCnt="0"/>
      <dgm:spPr/>
    </dgm:pt>
    <dgm:pt modelId="{B15EAB10-E5D2-48D7-86DE-45E25C4B4B32}" type="pres">
      <dgm:prSet presAssocID="{07AD5FBD-FC73-419B-93F6-C82DF7ED753B}" presName="parentText" presStyleLbl="node1" presStyleIdx="2" presStyleCnt="4" custLinFactNeighborY="2583">
        <dgm:presLayoutVars>
          <dgm:chMax val="0"/>
          <dgm:bulletEnabled val="1"/>
        </dgm:presLayoutVars>
      </dgm:prSet>
      <dgm:spPr/>
    </dgm:pt>
    <dgm:pt modelId="{E1390108-1FDF-486D-A747-10E188C694F3}" type="pres">
      <dgm:prSet presAssocID="{4B7ECECA-D657-42AE-BA6A-530E3ECC4CC3}" presName="spacer" presStyleCnt="0"/>
      <dgm:spPr/>
    </dgm:pt>
    <dgm:pt modelId="{0193CA21-2E31-4258-B4D4-428DF8446258}" type="pres">
      <dgm:prSet presAssocID="{366C85C1-E7B2-4ACD-A6E4-6800AC73503D}" presName="parentText" presStyleLbl="node1" presStyleIdx="3" presStyleCnt="4">
        <dgm:presLayoutVars>
          <dgm:chMax val="0"/>
          <dgm:bulletEnabled val="1"/>
        </dgm:presLayoutVars>
      </dgm:prSet>
      <dgm:spPr/>
    </dgm:pt>
  </dgm:ptLst>
  <dgm:cxnLst>
    <dgm:cxn modelId="{056DBC1D-B330-4D80-837A-F0452986F5C3}" type="presOf" srcId="{B5EEFFE4-B5EB-4138-9A63-9E15DD13456A}" destId="{C7F09670-70C4-488C-BC59-71285FCA11B8}" srcOrd="0" destOrd="0" presId="urn:microsoft.com/office/officeart/2005/8/layout/vList2"/>
    <dgm:cxn modelId="{19A8492B-02EC-41D1-82B5-0A56109A4279}" type="presOf" srcId="{366C85C1-E7B2-4ACD-A6E4-6800AC73503D}" destId="{0193CA21-2E31-4258-B4D4-428DF8446258}" srcOrd="0" destOrd="0" presId="urn:microsoft.com/office/officeart/2005/8/layout/vList2"/>
    <dgm:cxn modelId="{0A2E5E44-B8B2-4D92-95D0-3CA8DD084346}" srcId="{B53C7BBF-5FF6-4C6A-81EF-B31DA44C17E7}" destId="{B5EEFFE4-B5EB-4138-9A63-9E15DD13456A}" srcOrd="1" destOrd="0" parTransId="{A2ECEBF2-1B9D-4958-9906-2417EEF68E23}" sibTransId="{64F9E8C7-5A9A-4723-94D7-BF988E0BAF34}"/>
    <dgm:cxn modelId="{8CBE1455-2CB8-43E0-8963-5963CAD4CACE}" type="presOf" srcId="{07AD5FBD-FC73-419B-93F6-C82DF7ED753B}" destId="{B15EAB10-E5D2-48D7-86DE-45E25C4B4B32}" srcOrd="0" destOrd="0" presId="urn:microsoft.com/office/officeart/2005/8/layout/vList2"/>
    <dgm:cxn modelId="{B38A607C-14EB-4712-8ADD-3148A67B848F}" type="presOf" srcId="{B53C7BBF-5FF6-4C6A-81EF-B31DA44C17E7}" destId="{523B825D-84BA-4172-8FBA-F8D2C84A3930}" srcOrd="0" destOrd="0" presId="urn:microsoft.com/office/officeart/2005/8/layout/vList2"/>
    <dgm:cxn modelId="{9CADDA87-7BDE-4634-BA1B-81FF551E97BC}" srcId="{B53C7BBF-5FF6-4C6A-81EF-B31DA44C17E7}" destId="{366C85C1-E7B2-4ACD-A6E4-6800AC73503D}" srcOrd="3" destOrd="0" parTransId="{F104CDC2-97D7-49C6-B79C-E67333EEBA14}" sibTransId="{66A5BCAB-4938-485C-B9BF-BFB337BCE59A}"/>
    <dgm:cxn modelId="{BCD45E8A-EF2F-4748-A56E-409E6CABDF92}" srcId="{B53C7BBF-5FF6-4C6A-81EF-B31DA44C17E7}" destId="{4CA6B66C-93F9-41BE-BE0E-92BA05A04467}" srcOrd="0" destOrd="0" parTransId="{89821815-715E-4C13-978A-A21C16E5F4C0}" sibTransId="{0378D1EB-2789-4768-9EB8-DEEDDE9B33D1}"/>
    <dgm:cxn modelId="{12F0ADE1-23FF-4409-8EFA-13C9F341656C}" srcId="{B53C7BBF-5FF6-4C6A-81EF-B31DA44C17E7}" destId="{07AD5FBD-FC73-419B-93F6-C82DF7ED753B}" srcOrd="2" destOrd="0" parTransId="{ECA0FB4E-512C-4C64-9C58-9570E380E10E}" sibTransId="{4B7ECECA-D657-42AE-BA6A-530E3ECC4CC3}"/>
    <dgm:cxn modelId="{14AA2DE5-8C82-4BDE-B95F-4A3BE2706307}" type="presOf" srcId="{4CA6B66C-93F9-41BE-BE0E-92BA05A04467}" destId="{B8568D7D-C69D-4385-A2DC-9171FF15B2F4}" srcOrd="0" destOrd="0" presId="urn:microsoft.com/office/officeart/2005/8/layout/vList2"/>
    <dgm:cxn modelId="{BB124245-FEEE-4313-A56A-923B09F57C76}" type="presParOf" srcId="{523B825D-84BA-4172-8FBA-F8D2C84A3930}" destId="{B8568D7D-C69D-4385-A2DC-9171FF15B2F4}" srcOrd="0" destOrd="0" presId="urn:microsoft.com/office/officeart/2005/8/layout/vList2"/>
    <dgm:cxn modelId="{28EA30A7-74CC-416C-977C-9FDD4BA32E86}" type="presParOf" srcId="{523B825D-84BA-4172-8FBA-F8D2C84A3930}" destId="{AFA997DB-90D7-4D7D-B3E2-CCBF2D2711C1}" srcOrd="1" destOrd="0" presId="urn:microsoft.com/office/officeart/2005/8/layout/vList2"/>
    <dgm:cxn modelId="{077070FD-A994-40A0-8B86-1C27BDEFF97A}" type="presParOf" srcId="{523B825D-84BA-4172-8FBA-F8D2C84A3930}" destId="{C7F09670-70C4-488C-BC59-71285FCA11B8}" srcOrd="2" destOrd="0" presId="urn:microsoft.com/office/officeart/2005/8/layout/vList2"/>
    <dgm:cxn modelId="{BB39ED2C-4B02-46A9-836C-033F4172EEC5}" type="presParOf" srcId="{523B825D-84BA-4172-8FBA-F8D2C84A3930}" destId="{461A0A11-4503-4132-B402-7735E6DDEB08}" srcOrd="3" destOrd="0" presId="urn:microsoft.com/office/officeart/2005/8/layout/vList2"/>
    <dgm:cxn modelId="{1053E3E3-25EF-41D2-8BB5-73352D433613}" type="presParOf" srcId="{523B825D-84BA-4172-8FBA-F8D2C84A3930}" destId="{B15EAB10-E5D2-48D7-86DE-45E25C4B4B32}" srcOrd="4" destOrd="0" presId="urn:microsoft.com/office/officeart/2005/8/layout/vList2"/>
    <dgm:cxn modelId="{6354D59F-0A4F-48DC-9C25-276136FE6FE4}" type="presParOf" srcId="{523B825D-84BA-4172-8FBA-F8D2C84A3930}" destId="{E1390108-1FDF-486D-A747-10E188C694F3}" srcOrd="5" destOrd="0" presId="urn:microsoft.com/office/officeart/2005/8/layout/vList2"/>
    <dgm:cxn modelId="{F31C90AE-43AE-4BD2-8547-C5608CB6245D}" type="presParOf" srcId="{523B825D-84BA-4172-8FBA-F8D2C84A3930}" destId="{0193CA21-2E31-4258-B4D4-428DF844625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D9236D-B3F0-4BD8-8D34-F10ADF1DAAAC}" type="doc">
      <dgm:prSet loTypeId="urn:microsoft.com/office/officeart/2005/8/layout/vList2" loCatId="list" qsTypeId="urn:microsoft.com/office/officeart/2005/8/quickstyle/simple5" qsCatId="simple" csTypeId="urn:microsoft.com/office/officeart/2005/8/colors/accent2_1" csCatId="accent2" phldr="1"/>
      <dgm:spPr/>
      <dgm:t>
        <a:bodyPr/>
        <a:lstStyle/>
        <a:p>
          <a:endParaRPr lang="lt-LT"/>
        </a:p>
      </dgm:t>
    </dgm:pt>
    <dgm:pt modelId="{9F8AF81A-B8E5-4EA5-9CC6-0350F6D0F36C}">
      <dgm:prSet phldrT="[Text]" custT="1"/>
      <dgm:spPr/>
      <dgm:t>
        <a:bodyPr/>
        <a:lstStyle/>
        <a:p>
          <a:pPr algn="ctr"/>
          <a:r>
            <a:rPr lang="lt-LT" sz="2200" dirty="0">
              <a:latin typeface="Atkinson Hyperlegible" pitchFamily="50" charset="0"/>
            </a:rPr>
            <a:t>Integruota į bakalauro psichologijos, pedagogikos arba sociologijos studijas (Australija, Estija)</a:t>
          </a:r>
        </a:p>
      </dgm:t>
    </dgm:pt>
    <dgm:pt modelId="{7274E9E3-2AC6-4225-A6E6-61BE5F5B750B}" type="parTrans" cxnId="{59318231-6D32-45C7-94E1-68F457FBA4B8}">
      <dgm:prSet/>
      <dgm:spPr/>
      <dgm:t>
        <a:bodyPr/>
        <a:lstStyle/>
        <a:p>
          <a:pPr algn="ctr"/>
          <a:endParaRPr lang="lt-LT" sz="2200">
            <a:latin typeface="Atkinson Hyperlegible" pitchFamily="50" charset="0"/>
          </a:endParaRPr>
        </a:p>
      </dgm:t>
    </dgm:pt>
    <dgm:pt modelId="{B7252BD3-BF22-47F0-9F5C-E1797FB4E9FA}" type="sibTrans" cxnId="{59318231-6D32-45C7-94E1-68F457FBA4B8}">
      <dgm:prSet/>
      <dgm:spPr/>
      <dgm:t>
        <a:bodyPr/>
        <a:lstStyle/>
        <a:p>
          <a:pPr algn="ctr"/>
          <a:endParaRPr lang="lt-LT" sz="2200">
            <a:latin typeface="Atkinson Hyperlegible" pitchFamily="50" charset="0"/>
          </a:endParaRPr>
        </a:p>
      </dgm:t>
    </dgm:pt>
    <dgm:pt modelId="{BE2F59AA-E5D8-48F3-A6A8-9D49C3D22175}">
      <dgm:prSet phldrT="[Text]" custT="1"/>
      <dgm:spPr/>
      <dgm:t>
        <a:bodyPr/>
        <a:lstStyle/>
        <a:p>
          <a:pPr algn="ctr"/>
          <a:r>
            <a:rPr lang="lt-LT" sz="2200" dirty="0">
              <a:latin typeface="Atkinson Hyperlegible" pitchFamily="50" charset="0"/>
            </a:rPr>
            <a:t>Edukologijos arba psichologijos magistro studijų programos specializacija (Suomija, Singapūras, JK, Danija, Belgija )</a:t>
          </a:r>
        </a:p>
      </dgm:t>
    </dgm:pt>
    <dgm:pt modelId="{B4031D4C-6553-486B-95E7-7D8C86713497}" type="parTrans" cxnId="{B06E6142-4FEB-4F04-AD1E-D1A4FE98AFB2}">
      <dgm:prSet/>
      <dgm:spPr/>
      <dgm:t>
        <a:bodyPr/>
        <a:lstStyle/>
        <a:p>
          <a:pPr algn="ctr"/>
          <a:endParaRPr lang="lt-LT" sz="2200">
            <a:latin typeface="Atkinson Hyperlegible" pitchFamily="50" charset="0"/>
          </a:endParaRPr>
        </a:p>
      </dgm:t>
    </dgm:pt>
    <dgm:pt modelId="{443F49FF-B25E-410A-980F-67635CE02167}" type="sibTrans" cxnId="{B06E6142-4FEB-4F04-AD1E-D1A4FE98AFB2}">
      <dgm:prSet/>
      <dgm:spPr/>
      <dgm:t>
        <a:bodyPr/>
        <a:lstStyle/>
        <a:p>
          <a:pPr algn="ctr"/>
          <a:endParaRPr lang="lt-LT" sz="2200">
            <a:latin typeface="Atkinson Hyperlegible" pitchFamily="50" charset="0"/>
          </a:endParaRPr>
        </a:p>
      </dgm:t>
    </dgm:pt>
    <dgm:pt modelId="{ABA60292-1FA6-4360-B0F3-F24F69EB1757}">
      <dgm:prSet phldrT="[Text]" custT="1"/>
      <dgm:spPr/>
      <dgm:t>
        <a:bodyPr/>
        <a:lstStyle/>
        <a:p>
          <a:pPr algn="ctr"/>
          <a:r>
            <a:rPr lang="lt-LT" sz="2200" dirty="0">
              <a:latin typeface="Atkinson Hyperlegible" pitchFamily="50" charset="0"/>
            </a:rPr>
            <a:t>60 ECTS universitetinė profesinių (</a:t>
          </a:r>
          <a:r>
            <a:rPr lang="lt-LT" sz="2200" dirty="0" err="1">
              <a:latin typeface="Atkinson Hyperlegible" pitchFamily="50" charset="0"/>
            </a:rPr>
            <a:t>podiplominių</a:t>
          </a:r>
          <a:r>
            <a:rPr lang="lt-LT" sz="2200" dirty="0">
              <a:latin typeface="Atkinson Hyperlegible" pitchFamily="50" charset="0"/>
            </a:rPr>
            <a:t>) studijų programa (Suomija, Danija)</a:t>
          </a:r>
        </a:p>
      </dgm:t>
    </dgm:pt>
    <dgm:pt modelId="{B15D5DA2-7D03-45A5-B430-087F3958357C}" type="parTrans" cxnId="{1415229D-EB09-4714-AB8E-D7A168793DF4}">
      <dgm:prSet/>
      <dgm:spPr/>
      <dgm:t>
        <a:bodyPr/>
        <a:lstStyle/>
        <a:p>
          <a:pPr algn="ctr"/>
          <a:endParaRPr lang="lt-LT" sz="2200">
            <a:latin typeface="Atkinson Hyperlegible" pitchFamily="50" charset="0"/>
          </a:endParaRPr>
        </a:p>
      </dgm:t>
    </dgm:pt>
    <dgm:pt modelId="{A6820E97-0A8A-4642-991E-20874501AD39}" type="sibTrans" cxnId="{1415229D-EB09-4714-AB8E-D7A168793DF4}">
      <dgm:prSet/>
      <dgm:spPr/>
      <dgm:t>
        <a:bodyPr/>
        <a:lstStyle/>
        <a:p>
          <a:pPr algn="ctr"/>
          <a:endParaRPr lang="lt-LT" sz="2200">
            <a:latin typeface="Atkinson Hyperlegible" pitchFamily="50" charset="0"/>
          </a:endParaRPr>
        </a:p>
      </dgm:t>
    </dgm:pt>
    <dgm:pt modelId="{116C7851-5698-48D5-8CCC-98688780273E}">
      <dgm:prSet phldrT="[Text]" custT="1"/>
      <dgm:spPr/>
      <dgm:t>
        <a:bodyPr/>
        <a:lstStyle/>
        <a:p>
          <a:pPr algn="ctr"/>
          <a:r>
            <a:rPr lang="lt-LT" sz="2200" dirty="0">
              <a:latin typeface="Atkinson Hyperlegible" pitchFamily="50" charset="0"/>
            </a:rPr>
            <a:t>Neformalus rengimas (JK)</a:t>
          </a:r>
        </a:p>
      </dgm:t>
    </dgm:pt>
    <dgm:pt modelId="{A5852160-2C18-4394-B451-A96BD97D5F5C}" type="sibTrans" cxnId="{52F95271-0435-44A3-888A-AD01BD84B4E2}">
      <dgm:prSet/>
      <dgm:spPr/>
      <dgm:t>
        <a:bodyPr/>
        <a:lstStyle/>
        <a:p>
          <a:pPr algn="ctr"/>
          <a:endParaRPr lang="lt-LT" sz="2200">
            <a:latin typeface="Atkinson Hyperlegible" pitchFamily="50" charset="0"/>
          </a:endParaRPr>
        </a:p>
      </dgm:t>
    </dgm:pt>
    <dgm:pt modelId="{A08B0F94-59B9-48AF-9249-AD23E196E85C}" type="parTrans" cxnId="{52F95271-0435-44A3-888A-AD01BD84B4E2}">
      <dgm:prSet/>
      <dgm:spPr/>
      <dgm:t>
        <a:bodyPr/>
        <a:lstStyle/>
        <a:p>
          <a:pPr algn="ctr"/>
          <a:endParaRPr lang="lt-LT" sz="2200">
            <a:latin typeface="Atkinson Hyperlegible" pitchFamily="50" charset="0"/>
          </a:endParaRPr>
        </a:p>
      </dgm:t>
    </dgm:pt>
    <dgm:pt modelId="{6C3FA756-BE7E-426D-B4CB-6020EE2538E8}" type="pres">
      <dgm:prSet presAssocID="{DAD9236D-B3F0-4BD8-8D34-F10ADF1DAAAC}" presName="linear" presStyleCnt="0">
        <dgm:presLayoutVars>
          <dgm:animLvl val="lvl"/>
          <dgm:resizeHandles val="exact"/>
        </dgm:presLayoutVars>
      </dgm:prSet>
      <dgm:spPr/>
    </dgm:pt>
    <dgm:pt modelId="{A55EC44B-1CFB-418F-BFEC-559AB9A628F7}" type="pres">
      <dgm:prSet presAssocID="{9F8AF81A-B8E5-4EA5-9CC6-0350F6D0F36C}" presName="parentText" presStyleLbl="node1" presStyleIdx="0" presStyleCnt="4">
        <dgm:presLayoutVars>
          <dgm:chMax val="0"/>
          <dgm:bulletEnabled val="1"/>
        </dgm:presLayoutVars>
      </dgm:prSet>
      <dgm:spPr/>
    </dgm:pt>
    <dgm:pt modelId="{D25A77A6-41C9-4205-80F3-D33206E660DA}" type="pres">
      <dgm:prSet presAssocID="{B7252BD3-BF22-47F0-9F5C-E1797FB4E9FA}" presName="spacer" presStyleCnt="0"/>
      <dgm:spPr/>
    </dgm:pt>
    <dgm:pt modelId="{06F587C8-65BF-4557-933C-F22DC13D32BE}" type="pres">
      <dgm:prSet presAssocID="{BE2F59AA-E5D8-48F3-A6A8-9D49C3D22175}" presName="parentText" presStyleLbl="node1" presStyleIdx="1" presStyleCnt="4">
        <dgm:presLayoutVars>
          <dgm:chMax val="0"/>
          <dgm:bulletEnabled val="1"/>
        </dgm:presLayoutVars>
      </dgm:prSet>
      <dgm:spPr/>
    </dgm:pt>
    <dgm:pt modelId="{FC801863-6BC7-4443-97D3-C959BF8BDD3E}" type="pres">
      <dgm:prSet presAssocID="{443F49FF-B25E-410A-980F-67635CE02167}" presName="spacer" presStyleCnt="0"/>
      <dgm:spPr/>
    </dgm:pt>
    <dgm:pt modelId="{91862757-C33B-41BF-8FFC-F900999C6F5D}" type="pres">
      <dgm:prSet presAssocID="{ABA60292-1FA6-4360-B0F3-F24F69EB1757}" presName="parentText" presStyleLbl="node1" presStyleIdx="2" presStyleCnt="4">
        <dgm:presLayoutVars>
          <dgm:chMax val="0"/>
          <dgm:bulletEnabled val="1"/>
        </dgm:presLayoutVars>
      </dgm:prSet>
      <dgm:spPr/>
    </dgm:pt>
    <dgm:pt modelId="{EC7F8393-4264-4C3F-A171-4D479718327F}" type="pres">
      <dgm:prSet presAssocID="{A6820E97-0A8A-4642-991E-20874501AD39}" presName="spacer" presStyleCnt="0"/>
      <dgm:spPr/>
    </dgm:pt>
    <dgm:pt modelId="{52D23F32-2A97-4AC6-A43B-5F285C31E3C4}" type="pres">
      <dgm:prSet presAssocID="{116C7851-5698-48D5-8CCC-98688780273E}" presName="parentText" presStyleLbl="node1" presStyleIdx="3" presStyleCnt="4">
        <dgm:presLayoutVars>
          <dgm:chMax val="0"/>
          <dgm:bulletEnabled val="1"/>
        </dgm:presLayoutVars>
      </dgm:prSet>
      <dgm:spPr/>
    </dgm:pt>
  </dgm:ptLst>
  <dgm:cxnLst>
    <dgm:cxn modelId="{59318231-6D32-45C7-94E1-68F457FBA4B8}" srcId="{DAD9236D-B3F0-4BD8-8D34-F10ADF1DAAAC}" destId="{9F8AF81A-B8E5-4EA5-9CC6-0350F6D0F36C}" srcOrd="0" destOrd="0" parTransId="{7274E9E3-2AC6-4225-A6E6-61BE5F5B750B}" sibTransId="{B7252BD3-BF22-47F0-9F5C-E1797FB4E9FA}"/>
    <dgm:cxn modelId="{B06E6142-4FEB-4F04-AD1E-D1A4FE98AFB2}" srcId="{DAD9236D-B3F0-4BD8-8D34-F10ADF1DAAAC}" destId="{BE2F59AA-E5D8-48F3-A6A8-9D49C3D22175}" srcOrd="1" destOrd="0" parTransId="{B4031D4C-6553-486B-95E7-7D8C86713497}" sibTransId="{443F49FF-B25E-410A-980F-67635CE02167}"/>
    <dgm:cxn modelId="{BCD27E69-B8F0-4F36-B27B-7E0FAE16821C}" type="presOf" srcId="{BE2F59AA-E5D8-48F3-A6A8-9D49C3D22175}" destId="{06F587C8-65BF-4557-933C-F22DC13D32BE}" srcOrd="0" destOrd="0" presId="urn:microsoft.com/office/officeart/2005/8/layout/vList2"/>
    <dgm:cxn modelId="{52F95271-0435-44A3-888A-AD01BD84B4E2}" srcId="{DAD9236D-B3F0-4BD8-8D34-F10ADF1DAAAC}" destId="{116C7851-5698-48D5-8CCC-98688780273E}" srcOrd="3" destOrd="0" parTransId="{A08B0F94-59B9-48AF-9249-AD23E196E85C}" sibTransId="{A5852160-2C18-4394-B451-A96BD97D5F5C}"/>
    <dgm:cxn modelId="{87F85155-876E-4950-8729-DA1A38FB299F}" type="presOf" srcId="{DAD9236D-B3F0-4BD8-8D34-F10ADF1DAAAC}" destId="{6C3FA756-BE7E-426D-B4CB-6020EE2538E8}" srcOrd="0" destOrd="0" presId="urn:microsoft.com/office/officeart/2005/8/layout/vList2"/>
    <dgm:cxn modelId="{BF95FF55-649F-4075-B9C1-B5302F67D590}" type="presOf" srcId="{9F8AF81A-B8E5-4EA5-9CC6-0350F6D0F36C}" destId="{A55EC44B-1CFB-418F-BFEC-559AB9A628F7}" srcOrd="0" destOrd="0" presId="urn:microsoft.com/office/officeart/2005/8/layout/vList2"/>
    <dgm:cxn modelId="{AD712586-E919-4225-8BF4-6FD15C4C2306}" type="presOf" srcId="{116C7851-5698-48D5-8CCC-98688780273E}" destId="{52D23F32-2A97-4AC6-A43B-5F285C31E3C4}" srcOrd="0" destOrd="0" presId="urn:microsoft.com/office/officeart/2005/8/layout/vList2"/>
    <dgm:cxn modelId="{1415229D-EB09-4714-AB8E-D7A168793DF4}" srcId="{DAD9236D-B3F0-4BD8-8D34-F10ADF1DAAAC}" destId="{ABA60292-1FA6-4360-B0F3-F24F69EB1757}" srcOrd="2" destOrd="0" parTransId="{B15D5DA2-7D03-45A5-B430-087F3958357C}" sibTransId="{A6820E97-0A8A-4642-991E-20874501AD39}"/>
    <dgm:cxn modelId="{1CA264B8-D23B-4449-A036-E82E44CCFCEC}" type="presOf" srcId="{ABA60292-1FA6-4360-B0F3-F24F69EB1757}" destId="{91862757-C33B-41BF-8FFC-F900999C6F5D}" srcOrd="0" destOrd="0" presId="urn:microsoft.com/office/officeart/2005/8/layout/vList2"/>
    <dgm:cxn modelId="{A8EB8776-22B5-4746-867F-ECE8DC757EDE}" type="presParOf" srcId="{6C3FA756-BE7E-426D-B4CB-6020EE2538E8}" destId="{A55EC44B-1CFB-418F-BFEC-559AB9A628F7}" srcOrd="0" destOrd="0" presId="urn:microsoft.com/office/officeart/2005/8/layout/vList2"/>
    <dgm:cxn modelId="{1D83C0D3-7F14-46A9-B3E4-F5A44FD59F8C}" type="presParOf" srcId="{6C3FA756-BE7E-426D-B4CB-6020EE2538E8}" destId="{D25A77A6-41C9-4205-80F3-D33206E660DA}" srcOrd="1" destOrd="0" presId="urn:microsoft.com/office/officeart/2005/8/layout/vList2"/>
    <dgm:cxn modelId="{8A164870-7B7D-4ADE-9840-A5126DDFEF3F}" type="presParOf" srcId="{6C3FA756-BE7E-426D-B4CB-6020EE2538E8}" destId="{06F587C8-65BF-4557-933C-F22DC13D32BE}" srcOrd="2" destOrd="0" presId="urn:microsoft.com/office/officeart/2005/8/layout/vList2"/>
    <dgm:cxn modelId="{9DE1751B-92D3-492D-8FD1-7186900653BA}" type="presParOf" srcId="{6C3FA756-BE7E-426D-B4CB-6020EE2538E8}" destId="{FC801863-6BC7-4443-97D3-C959BF8BDD3E}" srcOrd="3" destOrd="0" presId="urn:microsoft.com/office/officeart/2005/8/layout/vList2"/>
    <dgm:cxn modelId="{CFC75123-3623-4204-8BB0-22D4634409A2}" type="presParOf" srcId="{6C3FA756-BE7E-426D-B4CB-6020EE2538E8}" destId="{91862757-C33B-41BF-8FFC-F900999C6F5D}" srcOrd="4" destOrd="0" presId="urn:microsoft.com/office/officeart/2005/8/layout/vList2"/>
    <dgm:cxn modelId="{33CBF73D-2836-429D-9140-22EF857FEAB5}" type="presParOf" srcId="{6C3FA756-BE7E-426D-B4CB-6020EE2538E8}" destId="{EC7F8393-4264-4C3F-A171-4D479718327F}" srcOrd="5" destOrd="0" presId="urn:microsoft.com/office/officeart/2005/8/layout/vList2"/>
    <dgm:cxn modelId="{A7F13EE5-E458-4773-BAFA-FFB5441DB5EC}" type="presParOf" srcId="{6C3FA756-BE7E-426D-B4CB-6020EE2538E8}" destId="{52D23F32-2A97-4AC6-A43B-5F285C31E3C4}" srcOrd="6"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3CA3FA-9076-466E-BDCA-1E9D4C2133EE}" type="doc">
      <dgm:prSet loTypeId="urn:microsoft.com/office/officeart/2005/8/layout/venn1" loCatId="relationship" qsTypeId="urn:microsoft.com/office/officeart/2005/8/quickstyle/simple2" qsCatId="simple" csTypeId="urn:microsoft.com/office/officeart/2005/8/colors/accent0_2" csCatId="mainScheme" phldr="1"/>
      <dgm:spPr/>
      <dgm:t>
        <a:bodyPr/>
        <a:lstStyle/>
        <a:p>
          <a:endParaRPr lang="lt-LT"/>
        </a:p>
      </dgm:t>
    </dgm:pt>
    <dgm:pt modelId="{35B71019-E97C-4B24-8A72-D17F43879B2F}">
      <dgm:prSet custT="1"/>
      <dgm:spPr/>
      <dgm:t>
        <a:bodyPr/>
        <a:lstStyle/>
        <a:p>
          <a:r>
            <a:rPr lang="lt-LT" sz="2000">
              <a:solidFill>
                <a:schemeClr val="bg1"/>
              </a:solidFill>
              <a:latin typeface="Atkinson Hyperlegible" pitchFamily="50" charset="0"/>
            </a:rPr>
            <a:t>Kompetencijos </a:t>
          </a:r>
        </a:p>
      </dgm:t>
    </dgm:pt>
    <dgm:pt modelId="{3CA076A8-1C23-43C8-9461-FEAB9F21E1E6}" type="parTrans" cxnId="{6AE68CD3-A489-4A49-B623-6ACD1B893812}">
      <dgm:prSet/>
      <dgm:spPr/>
      <dgm:t>
        <a:bodyPr/>
        <a:lstStyle/>
        <a:p>
          <a:endParaRPr lang="lt-LT" sz="2000">
            <a:solidFill>
              <a:schemeClr val="bg1"/>
            </a:solidFill>
            <a:latin typeface="Atkinson Hyperlegible" pitchFamily="50" charset="0"/>
          </a:endParaRPr>
        </a:p>
      </dgm:t>
    </dgm:pt>
    <dgm:pt modelId="{6980D570-4D37-4381-A1FD-D19E71642B17}" type="sibTrans" cxnId="{6AE68CD3-A489-4A49-B623-6ACD1B893812}">
      <dgm:prSet/>
      <dgm:spPr/>
      <dgm:t>
        <a:bodyPr/>
        <a:lstStyle/>
        <a:p>
          <a:endParaRPr lang="lt-LT" sz="2000">
            <a:solidFill>
              <a:schemeClr val="bg1"/>
            </a:solidFill>
            <a:latin typeface="Atkinson Hyperlegible" pitchFamily="50" charset="0"/>
          </a:endParaRPr>
        </a:p>
      </dgm:t>
    </dgm:pt>
    <dgm:pt modelId="{16F72B3A-B593-46EB-8BF8-C30126880980}">
      <dgm:prSet custT="1"/>
      <dgm:spPr/>
      <dgm:t>
        <a:bodyPr/>
        <a:lstStyle/>
        <a:p>
          <a:r>
            <a:rPr lang="lt-LT" sz="2000">
              <a:solidFill>
                <a:schemeClr val="bg1"/>
              </a:solidFill>
              <a:latin typeface="Atkinson Hyperlegible" pitchFamily="50" charset="0"/>
            </a:rPr>
            <a:t>Suvokiamas profesijos prestižas</a:t>
          </a:r>
          <a:endParaRPr lang="lt-LT" sz="2000" dirty="0">
            <a:solidFill>
              <a:schemeClr val="bg1"/>
            </a:solidFill>
            <a:latin typeface="Atkinson Hyperlegible" pitchFamily="50" charset="0"/>
          </a:endParaRPr>
        </a:p>
      </dgm:t>
    </dgm:pt>
    <dgm:pt modelId="{7B25F1FE-83F3-422A-9842-51FD508425FE}" type="parTrans" cxnId="{1F4A8CBE-CF4F-49DA-B923-D601F6D6FC86}">
      <dgm:prSet/>
      <dgm:spPr/>
      <dgm:t>
        <a:bodyPr/>
        <a:lstStyle/>
        <a:p>
          <a:endParaRPr lang="lt-LT" sz="2000">
            <a:solidFill>
              <a:schemeClr val="bg1"/>
            </a:solidFill>
            <a:latin typeface="Atkinson Hyperlegible" pitchFamily="50" charset="0"/>
          </a:endParaRPr>
        </a:p>
      </dgm:t>
    </dgm:pt>
    <dgm:pt modelId="{C3D57C57-9676-4F31-A972-1430A7AF3865}" type="sibTrans" cxnId="{1F4A8CBE-CF4F-49DA-B923-D601F6D6FC86}">
      <dgm:prSet/>
      <dgm:spPr/>
      <dgm:t>
        <a:bodyPr/>
        <a:lstStyle/>
        <a:p>
          <a:endParaRPr lang="lt-LT" sz="2000">
            <a:solidFill>
              <a:schemeClr val="bg1"/>
            </a:solidFill>
            <a:latin typeface="Atkinson Hyperlegible" pitchFamily="50" charset="0"/>
          </a:endParaRPr>
        </a:p>
      </dgm:t>
    </dgm:pt>
    <dgm:pt modelId="{BAE2F4B7-D91B-45A0-8935-34850B250F46}">
      <dgm:prSet custT="1"/>
      <dgm:spPr/>
      <dgm:t>
        <a:bodyPr/>
        <a:lstStyle/>
        <a:p>
          <a:r>
            <a:rPr lang="lt-LT" sz="2000" dirty="0">
              <a:solidFill>
                <a:schemeClr val="bg1"/>
              </a:solidFill>
              <a:latin typeface="Atkinson Hyperlegible" pitchFamily="50" charset="0"/>
            </a:rPr>
            <a:t>Bendradarbiavimo kultūra</a:t>
          </a:r>
        </a:p>
      </dgm:t>
    </dgm:pt>
    <dgm:pt modelId="{B133CD52-95AD-4A77-A06B-07BD44581094}" type="parTrans" cxnId="{80771B08-817A-4089-9120-52ED79BDA967}">
      <dgm:prSet/>
      <dgm:spPr/>
      <dgm:t>
        <a:bodyPr/>
        <a:lstStyle/>
        <a:p>
          <a:endParaRPr lang="lt-LT" sz="2000">
            <a:solidFill>
              <a:schemeClr val="bg1"/>
            </a:solidFill>
            <a:latin typeface="Atkinson Hyperlegible" pitchFamily="50" charset="0"/>
          </a:endParaRPr>
        </a:p>
      </dgm:t>
    </dgm:pt>
    <dgm:pt modelId="{8A6297E6-753E-4019-8CF5-13DF8D7A5E8D}" type="sibTrans" cxnId="{80771B08-817A-4089-9120-52ED79BDA967}">
      <dgm:prSet/>
      <dgm:spPr/>
      <dgm:t>
        <a:bodyPr/>
        <a:lstStyle/>
        <a:p>
          <a:endParaRPr lang="lt-LT" sz="2000">
            <a:solidFill>
              <a:schemeClr val="bg1"/>
            </a:solidFill>
            <a:latin typeface="Atkinson Hyperlegible" pitchFamily="50" charset="0"/>
          </a:endParaRPr>
        </a:p>
      </dgm:t>
    </dgm:pt>
    <dgm:pt modelId="{551D1991-718E-4830-9498-9E5964510CB5}">
      <dgm:prSet custT="1"/>
      <dgm:spPr/>
      <dgm:t>
        <a:bodyPr/>
        <a:lstStyle/>
        <a:p>
          <a:r>
            <a:rPr lang="lt-LT" sz="2000">
              <a:solidFill>
                <a:schemeClr val="bg1"/>
              </a:solidFill>
              <a:latin typeface="Atkinson Hyperlegible" pitchFamily="50" charset="0"/>
            </a:rPr>
            <a:t>Profesinė atsakomybė ir autonomija</a:t>
          </a:r>
        </a:p>
      </dgm:t>
    </dgm:pt>
    <dgm:pt modelId="{05294E47-B12E-4859-BA19-7205D31A52F1}" type="parTrans" cxnId="{E956D73D-0E74-4C81-9081-C8C2003E91F5}">
      <dgm:prSet/>
      <dgm:spPr/>
      <dgm:t>
        <a:bodyPr/>
        <a:lstStyle/>
        <a:p>
          <a:endParaRPr lang="lt-LT" sz="2000">
            <a:solidFill>
              <a:schemeClr val="bg1"/>
            </a:solidFill>
            <a:latin typeface="Atkinson Hyperlegible" pitchFamily="50" charset="0"/>
          </a:endParaRPr>
        </a:p>
      </dgm:t>
    </dgm:pt>
    <dgm:pt modelId="{79AC45F5-6592-4D55-9686-DEB87610C198}" type="sibTrans" cxnId="{E956D73D-0E74-4C81-9081-C8C2003E91F5}">
      <dgm:prSet/>
      <dgm:spPr/>
      <dgm:t>
        <a:bodyPr/>
        <a:lstStyle/>
        <a:p>
          <a:endParaRPr lang="lt-LT" sz="2000">
            <a:solidFill>
              <a:schemeClr val="bg1"/>
            </a:solidFill>
            <a:latin typeface="Atkinson Hyperlegible" pitchFamily="50" charset="0"/>
          </a:endParaRPr>
        </a:p>
      </dgm:t>
    </dgm:pt>
    <dgm:pt modelId="{1D8B8966-1063-4E2C-BF6D-BB49129EB402}">
      <dgm:prSet custT="1"/>
      <dgm:spPr/>
      <dgm:t>
        <a:bodyPr/>
        <a:lstStyle/>
        <a:p>
          <a:r>
            <a:rPr lang="lt-LT" sz="2000">
              <a:solidFill>
                <a:schemeClr val="bg1"/>
              </a:solidFill>
              <a:latin typeface="Atkinson Hyperlegible" pitchFamily="50" charset="0"/>
            </a:rPr>
            <a:t>Karjeros galimybės</a:t>
          </a:r>
        </a:p>
      </dgm:t>
    </dgm:pt>
    <dgm:pt modelId="{E862470D-83B6-4A88-8E01-C819E8C0A92C}" type="parTrans" cxnId="{28988D46-F196-48B4-AEEB-81D86B3CCD4C}">
      <dgm:prSet/>
      <dgm:spPr/>
      <dgm:t>
        <a:bodyPr/>
        <a:lstStyle/>
        <a:p>
          <a:endParaRPr lang="lt-LT" sz="2000">
            <a:solidFill>
              <a:schemeClr val="bg1"/>
            </a:solidFill>
            <a:latin typeface="Atkinson Hyperlegible" pitchFamily="50" charset="0"/>
          </a:endParaRPr>
        </a:p>
      </dgm:t>
    </dgm:pt>
    <dgm:pt modelId="{FAB04281-3629-41CD-97D6-3A8394F5F2C9}" type="sibTrans" cxnId="{28988D46-F196-48B4-AEEB-81D86B3CCD4C}">
      <dgm:prSet/>
      <dgm:spPr/>
      <dgm:t>
        <a:bodyPr/>
        <a:lstStyle/>
        <a:p>
          <a:endParaRPr lang="lt-LT" sz="2000">
            <a:solidFill>
              <a:schemeClr val="bg1"/>
            </a:solidFill>
            <a:latin typeface="Atkinson Hyperlegible" pitchFamily="50" charset="0"/>
          </a:endParaRPr>
        </a:p>
      </dgm:t>
    </dgm:pt>
    <dgm:pt modelId="{7CFE405C-0B3E-4442-BD37-771D7E8EC2E5}" type="pres">
      <dgm:prSet presAssocID="{793CA3FA-9076-466E-BDCA-1E9D4C2133EE}" presName="compositeShape" presStyleCnt="0">
        <dgm:presLayoutVars>
          <dgm:chMax val="7"/>
          <dgm:dir/>
          <dgm:resizeHandles val="exact"/>
        </dgm:presLayoutVars>
      </dgm:prSet>
      <dgm:spPr/>
    </dgm:pt>
    <dgm:pt modelId="{153E258B-8637-4981-B9DD-68B6F4EABFCD}" type="pres">
      <dgm:prSet presAssocID="{35B71019-E97C-4B24-8A72-D17F43879B2F}" presName="circ1" presStyleLbl="vennNode1" presStyleIdx="0" presStyleCnt="5"/>
      <dgm:spPr/>
    </dgm:pt>
    <dgm:pt modelId="{ED172057-4BA3-4EA4-BA18-4EEF21CDF857}" type="pres">
      <dgm:prSet presAssocID="{35B71019-E97C-4B24-8A72-D17F43879B2F}" presName="circ1Tx" presStyleLbl="revTx" presStyleIdx="0" presStyleCnt="0">
        <dgm:presLayoutVars>
          <dgm:chMax val="0"/>
          <dgm:chPref val="0"/>
          <dgm:bulletEnabled val="1"/>
        </dgm:presLayoutVars>
      </dgm:prSet>
      <dgm:spPr/>
    </dgm:pt>
    <dgm:pt modelId="{4A7645C6-9CCC-4D7E-A3A0-C179218AAAA4}" type="pres">
      <dgm:prSet presAssocID="{16F72B3A-B593-46EB-8BF8-C30126880980}" presName="circ2" presStyleLbl="vennNode1" presStyleIdx="1" presStyleCnt="5"/>
      <dgm:spPr/>
    </dgm:pt>
    <dgm:pt modelId="{CDD5B252-9CD2-490E-B561-653D6BF11345}" type="pres">
      <dgm:prSet presAssocID="{16F72B3A-B593-46EB-8BF8-C30126880980}" presName="circ2Tx" presStyleLbl="revTx" presStyleIdx="0" presStyleCnt="0">
        <dgm:presLayoutVars>
          <dgm:chMax val="0"/>
          <dgm:chPref val="0"/>
          <dgm:bulletEnabled val="1"/>
        </dgm:presLayoutVars>
      </dgm:prSet>
      <dgm:spPr/>
    </dgm:pt>
    <dgm:pt modelId="{A4BE7315-C655-451E-B3DD-44446692D325}" type="pres">
      <dgm:prSet presAssocID="{BAE2F4B7-D91B-45A0-8935-34850B250F46}" presName="circ3" presStyleLbl="vennNode1" presStyleIdx="2" presStyleCnt="5"/>
      <dgm:spPr/>
    </dgm:pt>
    <dgm:pt modelId="{DFE02FDA-E01C-46E3-BDB0-CEEF6D9D6088}" type="pres">
      <dgm:prSet presAssocID="{BAE2F4B7-D91B-45A0-8935-34850B250F46}" presName="circ3Tx" presStyleLbl="revTx" presStyleIdx="0" presStyleCnt="0" custScaleX="122928">
        <dgm:presLayoutVars>
          <dgm:chMax val="0"/>
          <dgm:chPref val="0"/>
          <dgm:bulletEnabled val="1"/>
        </dgm:presLayoutVars>
      </dgm:prSet>
      <dgm:spPr/>
    </dgm:pt>
    <dgm:pt modelId="{B8327C25-5FB1-40D8-BAF9-6829173A68F3}" type="pres">
      <dgm:prSet presAssocID="{551D1991-718E-4830-9498-9E5964510CB5}" presName="circ4" presStyleLbl="vennNode1" presStyleIdx="3" presStyleCnt="5"/>
      <dgm:spPr/>
    </dgm:pt>
    <dgm:pt modelId="{F07928CD-5158-46ED-A31F-ECBFE37912AF}" type="pres">
      <dgm:prSet presAssocID="{551D1991-718E-4830-9498-9E5964510CB5}" presName="circ4Tx" presStyleLbl="revTx" presStyleIdx="0" presStyleCnt="0">
        <dgm:presLayoutVars>
          <dgm:chMax val="0"/>
          <dgm:chPref val="0"/>
          <dgm:bulletEnabled val="1"/>
        </dgm:presLayoutVars>
      </dgm:prSet>
      <dgm:spPr/>
    </dgm:pt>
    <dgm:pt modelId="{3DF9A9EA-7A0E-4AE1-BEE3-567C415E40C9}" type="pres">
      <dgm:prSet presAssocID="{1D8B8966-1063-4E2C-BF6D-BB49129EB402}" presName="circ5" presStyleLbl="vennNode1" presStyleIdx="4" presStyleCnt="5"/>
      <dgm:spPr/>
    </dgm:pt>
    <dgm:pt modelId="{DBD34D3D-AA08-4832-A31A-435D39664C37}" type="pres">
      <dgm:prSet presAssocID="{1D8B8966-1063-4E2C-BF6D-BB49129EB402}" presName="circ5Tx" presStyleLbl="revTx" presStyleIdx="0" presStyleCnt="0">
        <dgm:presLayoutVars>
          <dgm:chMax val="0"/>
          <dgm:chPref val="0"/>
          <dgm:bulletEnabled val="1"/>
        </dgm:presLayoutVars>
      </dgm:prSet>
      <dgm:spPr/>
    </dgm:pt>
  </dgm:ptLst>
  <dgm:cxnLst>
    <dgm:cxn modelId="{80771B08-817A-4089-9120-52ED79BDA967}" srcId="{793CA3FA-9076-466E-BDCA-1E9D4C2133EE}" destId="{BAE2F4B7-D91B-45A0-8935-34850B250F46}" srcOrd="2" destOrd="0" parTransId="{B133CD52-95AD-4A77-A06B-07BD44581094}" sibTransId="{8A6297E6-753E-4019-8CF5-13DF8D7A5E8D}"/>
    <dgm:cxn modelId="{E956D73D-0E74-4C81-9081-C8C2003E91F5}" srcId="{793CA3FA-9076-466E-BDCA-1E9D4C2133EE}" destId="{551D1991-718E-4830-9498-9E5964510CB5}" srcOrd="3" destOrd="0" parTransId="{05294E47-B12E-4859-BA19-7205D31A52F1}" sibTransId="{79AC45F5-6592-4D55-9686-DEB87610C198}"/>
    <dgm:cxn modelId="{28988D46-F196-48B4-AEEB-81D86B3CCD4C}" srcId="{793CA3FA-9076-466E-BDCA-1E9D4C2133EE}" destId="{1D8B8966-1063-4E2C-BF6D-BB49129EB402}" srcOrd="4" destOrd="0" parTransId="{E862470D-83B6-4A88-8E01-C819E8C0A92C}" sibTransId="{FAB04281-3629-41CD-97D6-3A8394F5F2C9}"/>
    <dgm:cxn modelId="{E9BC7368-02F0-4628-812F-387A66A757E6}" type="presOf" srcId="{793CA3FA-9076-466E-BDCA-1E9D4C2133EE}" destId="{7CFE405C-0B3E-4442-BD37-771D7E8EC2E5}" srcOrd="0" destOrd="0" presId="urn:microsoft.com/office/officeart/2005/8/layout/venn1"/>
    <dgm:cxn modelId="{58C8AE6D-1B18-4BC8-958B-56BCC883E719}" type="presOf" srcId="{551D1991-718E-4830-9498-9E5964510CB5}" destId="{F07928CD-5158-46ED-A31F-ECBFE37912AF}" srcOrd="0" destOrd="0" presId="urn:microsoft.com/office/officeart/2005/8/layout/venn1"/>
    <dgm:cxn modelId="{5593448E-7FDF-4686-B831-799184597B80}" type="presOf" srcId="{16F72B3A-B593-46EB-8BF8-C30126880980}" destId="{CDD5B252-9CD2-490E-B561-653D6BF11345}" srcOrd="0" destOrd="0" presId="urn:microsoft.com/office/officeart/2005/8/layout/venn1"/>
    <dgm:cxn modelId="{08F95294-097A-49C6-852B-66AB8447097F}" type="presOf" srcId="{1D8B8966-1063-4E2C-BF6D-BB49129EB402}" destId="{DBD34D3D-AA08-4832-A31A-435D39664C37}" srcOrd="0" destOrd="0" presId="urn:microsoft.com/office/officeart/2005/8/layout/venn1"/>
    <dgm:cxn modelId="{263522A7-376F-4AED-8C0E-046BB0AD6013}" type="presOf" srcId="{35B71019-E97C-4B24-8A72-D17F43879B2F}" destId="{ED172057-4BA3-4EA4-BA18-4EEF21CDF857}" srcOrd="0" destOrd="0" presId="urn:microsoft.com/office/officeart/2005/8/layout/venn1"/>
    <dgm:cxn modelId="{1F4A8CBE-CF4F-49DA-B923-D601F6D6FC86}" srcId="{793CA3FA-9076-466E-BDCA-1E9D4C2133EE}" destId="{16F72B3A-B593-46EB-8BF8-C30126880980}" srcOrd="1" destOrd="0" parTransId="{7B25F1FE-83F3-422A-9842-51FD508425FE}" sibTransId="{C3D57C57-9676-4F31-A972-1430A7AF3865}"/>
    <dgm:cxn modelId="{6AE68CD3-A489-4A49-B623-6ACD1B893812}" srcId="{793CA3FA-9076-466E-BDCA-1E9D4C2133EE}" destId="{35B71019-E97C-4B24-8A72-D17F43879B2F}" srcOrd="0" destOrd="0" parTransId="{3CA076A8-1C23-43C8-9461-FEAB9F21E1E6}" sibTransId="{6980D570-4D37-4381-A1FD-D19E71642B17}"/>
    <dgm:cxn modelId="{7CFC97F4-725F-40CE-9BF6-60E20A0008C4}" type="presOf" srcId="{BAE2F4B7-D91B-45A0-8935-34850B250F46}" destId="{DFE02FDA-E01C-46E3-BDB0-CEEF6D9D6088}" srcOrd="0" destOrd="0" presId="urn:microsoft.com/office/officeart/2005/8/layout/venn1"/>
    <dgm:cxn modelId="{DB774294-0F93-4B04-930E-7B105A254C49}" type="presParOf" srcId="{7CFE405C-0B3E-4442-BD37-771D7E8EC2E5}" destId="{153E258B-8637-4981-B9DD-68B6F4EABFCD}" srcOrd="0" destOrd="0" presId="urn:microsoft.com/office/officeart/2005/8/layout/venn1"/>
    <dgm:cxn modelId="{7F1693CC-B82B-466A-95C4-6D048AC7FC9B}" type="presParOf" srcId="{7CFE405C-0B3E-4442-BD37-771D7E8EC2E5}" destId="{ED172057-4BA3-4EA4-BA18-4EEF21CDF857}" srcOrd="1" destOrd="0" presId="urn:microsoft.com/office/officeart/2005/8/layout/venn1"/>
    <dgm:cxn modelId="{53E761FF-ADA0-49ED-B653-4DF79BCDBE77}" type="presParOf" srcId="{7CFE405C-0B3E-4442-BD37-771D7E8EC2E5}" destId="{4A7645C6-9CCC-4D7E-A3A0-C179218AAAA4}" srcOrd="2" destOrd="0" presId="urn:microsoft.com/office/officeart/2005/8/layout/venn1"/>
    <dgm:cxn modelId="{95C0B997-7328-4BF6-AB7A-C9B493F6B527}" type="presParOf" srcId="{7CFE405C-0B3E-4442-BD37-771D7E8EC2E5}" destId="{CDD5B252-9CD2-490E-B561-653D6BF11345}" srcOrd="3" destOrd="0" presId="urn:microsoft.com/office/officeart/2005/8/layout/venn1"/>
    <dgm:cxn modelId="{D10187D1-31D3-4EA0-9F68-B2933709C4BA}" type="presParOf" srcId="{7CFE405C-0B3E-4442-BD37-771D7E8EC2E5}" destId="{A4BE7315-C655-451E-B3DD-44446692D325}" srcOrd="4" destOrd="0" presId="urn:microsoft.com/office/officeart/2005/8/layout/venn1"/>
    <dgm:cxn modelId="{02B56F38-48A3-4544-B62F-E1E3258120BD}" type="presParOf" srcId="{7CFE405C-0B3E-4442-BD37-771D7E8EC2E5}" destId="{DFE02FDA-E01C-46E3-BDB0-CEEF6D9D6088}" srcOrd="5" destOrd="0" presId="urn:microsoft.com/office/officeart/2005/8/layout/venn1"/>
    <dgm:cxn modelId="{A9B90545-DBB0-4451-AB9E-E4128DAD00C8}" type="presParOf" srcId="{7CFE405C-0B3E-4442-BD37-771D7E8EC2E5}" destId="{B8327C25-5FB1-40D8-BAF9-6829173A68F3}" srcOrd="6" destOrd="0" presId="urn:microsoft.com/office/officeart/2005/8/layout/venn1"/>
    <dgm:cxn modelId="{02D36349-05CF-43EC-AA30-D6D1FDBE1C07}" type="presParOf" srcId="{7CFE405C-0B3E-4442-BD37-771D7E8EC2E5}" destId="{F07928CD-5158-46ED-A31F-ECBFE37912AF}" srcOrd="7" destOrd="0" presId="urn:microsoft.com/office/officeart/2005/8/layout/venn1"/>
    <dgm:cxn modelId="{B2D93D59-F87F-4D51-98D8-8C398BB45E21}" type="presParOf" srcId="{7CFE405C-0B3E-4442-BD37-771D7E8EC2E5}" destId="{3DF9A9EA-7A0E-4AE1-BEE3-567C415E40C9}" srcOrd="8" destOrd="0" presId="urn:microsoft.com/office/officeart/2005/8/layout/venn1"/>
    <dgm:cxn modelId="{A1EC8951-1D08-426F-BC8F-3D68527BE186}" type="presParOf" srcId="{7CFE405C-0B3E-4442-BD37-771D7E8EC2E5}" destId="{DBD34D3D-AA08-4832-A31A-435D39664C37}"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E1CA172-C050-4F71-9902-825FCEDFE8F6}" type="doc">
      <dgm:prSet loTypeId="urn:microsoft.com/office/officeart/2005/8/layout/venn2" loCatId="relationship" qsTypeId="urn:microsoft.com/office/officeart/2005/8/quickstyle/simple2" qsCatId="simple" csTypeId="urn:microsoft.com/office/officeart/2005/8/colors/accent0_2" csCatId="mainScheme" phldr="1"/>
      <dgm:spPr/>
      <dgm:t>
        <a:bodyPr/>
        <a:lstStyle/>
        <a:p>
          <a:endParaRPr lang="lt-LT"/>
        </a:p>
      </dgm:t>
    </dgm:pt>
    <dgm:pt modelId="{F36F3650-863B-4FF0-B905-157D2BFDCBD4}">
      <dgm:prSet phldrT="[Text]" custT="1"/>
      <dgm:spPr/>
      <dgm:t>
        <a:bodyPr/>
        <a:lstStyle/>
        <a:p>
          <a:pPr>
            <a:lnSpc>
              <a:spcPct val="100000"/>
            </a:lnSpc>
            <a:spcAft>
              <a:spcPts val="0"/>
            </a:spcAft>
            <a:buFont typeface="Arial" panose="020B0604020202020204" pitchFamily="34" charset="0"/>
            <a:buChar char="•"/>
          </a:pPr>
          <a:endParaRPr lang="lt-LT" sz="2400" dirty="0">
            <a:latin typeface="Atkinson Hyperlegible" pitchFamily="50" charset="0"/>
          </a:endParaRPr>
        </a:p>
        <a:p>
          <a:pPr>
            <a:lnSpc>
              <a:spcPct val="100000"/>
            </a:lnSpc>
            <a:spcAft>
              <a:spcPts val="0"/>
            </a:spcAft>
            <a:buFont typeface="Arial" panose="020B0604020202020204" pitchFamily="34" charset="0"/>
            <a:buChar char="•"/>
          </a:pPr>
          <a:endParaRPr lang="lt-LT" sz="2400" dirty="0">
            <a:latin typeface="Atkinson Hyperlegible" pitchFamily="50" charset="0"/>
          </a:endParaRPr>
        </a:p>
        <a:p>
          <a:pPr>
            <a:lnSpc>
              <a:spcPct val="100000"/>
            </a:lnSpc>
            <a:spcAft>
              <a:spcPts val="0"/>
            </a:spcAft>
            <a:buFont typeface="Arial" panose="020B0604020202020204" pitchFamily="34" charset="0"/>
            <a:buChar char="•"/>
          </a:pPr>
          <a:endParaRPr lang="lt-LT" sz="2400" dirty="0">
            <a:latin typeface="Atkinson Hyperlegible" pitchFamily="50" charset="0"/>
          </a:endParaRPr>
        </a:p>
        <a:p>
          <a:pPr>
            <a:lnSpc>
              <a:spcPct val="100000"/>
            </a:lnSpc>
            <a:spcAft>
              <a:spcPts val="0"/>
            </a:spcAft>
            <a:buFont typeface="Arial" panose="020B0604020202020204" pitchFamily="34" charset="0"/>
            <a:buChar char="•"/>
          </a:pPr>
          <a:endParaRPr lang="lt-LT" sz="2400" dirty="0">
            <a:latin typeface="Atkinson Hyperlegible" pitchFamily="50" charset="0"/>
          </a:endParaRPr>
        </a:p>
        <a:p>
          <a:pPr>
            <a:lnSpc>
              <a:spcPct val="100000"/>
            </a:lnSpc>
            <a:spcAft>
              <a:spcPts val="0"/>
            </a:spcAft>
            <a:buFont typeface="Arial" panose="020B0604020202020204" pitchFamily="34" charset="0"/>
            <a:buChar char="•"/>
          </a:pPr>
          <a:endParaRPr lang="lt-LT" sz="2400" dirty="0">
            <a:latin typeface="Atkinson Hyperlegible" pitchFamily="50" charset="0"/>
          </a:endParaRPr>
        </a:p>
        <a:p>
          <a:pPr>
            <a:lnSpc>
              <a:spcPct val="100000"/>
            </a:lnSpc>
            <a:spcAft>
              <a:spcPts val="0"/>
            </a:spcAft>
            <a:buFont typeface="Arial" panose="020B0604020202020204" pitchFamily="34" charset="0"/>
            <a:buChar char="•"/>
          </a:pPr>
          <a:endParaRPr lang="lt-LT" sz="2400" dirty="0">
            <a:latin typeface="Atkinson Hyperlegible" pitchFamily="50" charset="0"/>
          </a:endParaRPr>
        </a:p>
        <a:p>
          <a:pPr>
            <a:lnSpc>
              <a:spcPct val="100000"/>
            </a:lnSpc>
            <a:spcAft>
              <a:spcPts val="0"/>
            </a:spcAft>
            <a:buFont typeface="Arial" panose="020B0604020202020204" pitchFamily="34" charset="0"/>
            <a:buChar char="•"/>
          </a:pPr>
          <a:endParaRPr lang="lt-LT" sz="2400" dirty="0">
            <a:latin typeface="Atkinson Hyperlegible" pitchFamily="50" charset="0"/>
          </a:endParaRPr>
        </a:p>
      </dgm:t>
    </dgm:pt>
    <dgm:pt modelId="{B1B322C0-B658-4A3F-B38E-715AA3A64B0C}" type="parTrans" cxnId="{F3997A3A-3FA6-4ED8-AC42-7626C5263AB1}">
      <dgm:prSet/>
      <dgm:spPr/>
      <dgm:t>
        <a:bodyPr/>
        <a:lstStyle/>
        <a:p>
          <a:endParaRPr lang="lt-LT" sz="2400">
            <a:latin typeface="Atkinson Hyperlegible" pitchFamily="50" charset="0"/>
          </a:endParaRPr>
        </a:p>
      </dgm:t>
    </dgm:pt>
    <dgm:pt modelId="{B0D6A370-E556-4B88-8D51-50716B005EC5}" type="sibTrans" cxnId="{F3997A3A-3FA6-4ED8-AC42-7626C5263AB1}">
      <dgm:prSet/>
      <dgm:spPr/>
      <dgm:t>
        <a:bodyPr/>
        <a:lstStyle/>
        <a:p>
          <a:endParaRPr lang="lt-LT" sz="2400">
            <a:latin typeface="Atkinson Hyperlegible" pitchFamily="50" charset="0"/>
          </a:endParaRPr>
        </a:p>
      </dgm:t>
    </dgm:pt>
    <dgm:pt modelId="{EF56D07D-DF74-44DD-922B-77D4BBA08A03}">
      <dgm:prSet phldrT="[Text]" custT="1"/>
      <dgm:spPr/>
      <dgm:t>
        <a:bodyPr/>
        <a:lstStyle/>
        <a:p>
          <a:pPr>
            <a:buFont typeface="Arial" panose="020B0604020202020204" pitchFamily="34" charset="0"/>
            <a:buChar char="•"/>
          </a:pPr>
          <a:r>
            <a:rPr lang="lt-LT" sz="2400" dirty="0">
              <a:effectLst>
                <a:outerShdw blurRad="38100" dist="38100" dir="2700000" algn="tl">
                  <a:srgbClr val="000000">
                    <a:alpha val="43137"/>
                  </a:srgbClr>
                </a:outerShdw>
              </a:effectLst>
              <a:latin typeface="Atkinson Hyperlegible" pitchFamily="50" charset="0"/>
            </a:rPr>
            <a:t>Karjeros kompetencijos</a:t>
          </a:r>
        </a:p>
      </dgm:t>
    </dgm:pt>
    <dgm:pt modelId="{3B436DAA-1424-4210-90D0-4C7ADB132DC8}" type="parTrans" cxnId="{2C286589-6CC6-4291-B308-4A5E7EF96AC0}">
      <dgm:prSet/>
      <dgm:spPr/>
      <dgm:t>
        <a:bodyPr/>
        <a:lstStyle/>
        <a:p>
          <a:endParaRPr lang="lt-LT" sz="2400">
            <a:latin typeface="Atkinson Hyperlegible" pitchFamily="50" charset="0"/>
          </a:endParaRPr>
        </a:p>
      </dgm:t>
    </dgm:pt>
    <dgm:pt modelId="{EF115293-C3AB-403D-817F-03F2AD6E5D12}" type="sibTrans" cxnId="{2C286589-6CC6-4291-B308-4A5E7EF96AC0}">
      <dgm:prSet/>
      <dgm:spPr/>
      <dgm:t>
        <a:bodyPr/>
        <a:lstStyle/>
        <a:p>
          <a:endParaRPr lang="lt-LT" sz="2400">
            <a:latin typeface="Atkinson Hyperlegible" pitchFamily="50" charset="0"/>
          </a:endParaRPr>
        </a:p>
      </dgm:t>
    </dgm:pt>
    <dgm:pt modelId="{2D42C285-0DA6-41E5-AD31-B0C1FD7F2CB1}" type="pres">
      <dgm:prSet presAssocID="{FE1CA172-C050-4F71-9902-825FCEDFE8F6}" presName="Name0" presStyleCnt="0">
        <dgm:presLayoutVars>
          <dgm:chMax val="7"/>
          <dgm:resizeHandles val="exact"/>
        </dgm:presLayoutVars>
      </dgm:prSet>
      <dgm:spPr/>
    </dgm:pt>
    <dgm:pt modelId="{97AE368B-9376-4EF1-947D-001A284B16F6}" type="pres">
      <dgm:prSet presAssocID="{FE1CA172-C050-4F71-9902-825FCEDFE8F6}" presName="comp1" presStyleCnt="0"/>
      <dgm:spPr/>
    </dgm:pt>
    <dgm:pt modelId="{804DAE72-1A1D-46F5-96E6-D4910F385F5F}" type="pres">
      <dgm:prSet presAssocID="{FE1CA172-C050-4F71-9902-825FCEDFE8F6}" presName="circle1" presStyleLbl="node1" presStyleIdx="0" presStyleCnt="2" custLinFactX="-26749" custLinFactNeighborX="-100000" custLinFactNeighborY="-2807"/>
      <dgm:spPr/>
    </dgm:pt>
    <dgm:pt modelId="{FABDBDF6-9C53-46C2-9916-93E375A734FA}" type="pres">
      <dgm:prSet presAssocID="{FE1CA172-C050-4F71-9902-825FCEDFE8F6}" presName="c1text" presStyleLbl="node1" presStyleIdx="0" presStyleCnt="2">
        <dgm:presLayoutVars>
          <dgm:bulletEnabled val="1"/>
        </dgm:presLayoutVars>
      </dgm:prSet>
      <dgm:spPr/>
    </dgm:pt>
    <dgm:pt modelId="{2CE310C0-F034-4914-8800-72A2C41551AC}" type="pres">
      <dgm:prSet presAssocID="{FE1CA172-C050-4F71-9902-825FCEDFE8F6}" presName="comp2" presStyleCnt="0"/>
      <dgm:spPr/>
    </dgm:pt>
    <dgm:pt modelId="{6352B1E4-C5EB-4BDE-93A4-216388111C9E}" type="pres">
      <dgm:prSet presAssocID="{FE1CA172-C050-4F71-9902-825FCEDFE8F6}" presName="circle2" presStyleLbl="node1" presStyleIdx="1" presStyleCnt="2" custScaleX="92747" custScaleY="63497" custLinFactNeighborX="1370" custLinFactNeighborY="12749"/>
      <dgm:spPr/>
    </dgm:pt>
    <dgm:pt modelId="{60F4D2B9-FB30-4122-8D94-0CAC2AE43967}" type="pres">
      <dgm:prSet presAssocID="{FE1CA172-C050-4F71-9902-825FCEDFE8F6}" presName="c2text" presStyleLbl="node1" presStyleIdx="1" presStyleCnt="2">
        <dgm:presLayoutVars>
          <dgm:bulletEnabled val="1"/>
        </dgm:presLayoutVars>
      </dgm:prSet>
      <dgm:spPr/>
    </dgm:pt>
  </dgm:ptLst>
  <dgm:cxnLst>
    <dgm:cxn modelId="{F3997A3A-3FA6-4ED8-AC42-7626C5263AB1}" srcId="{FE1CA172-C050-4F71-9902-825FCEDFE8F6}" destId="{F36F3650-863B-4FF0-B905-157D2BFDCBD4}" srcOrd="0" destOrd="0" parTransId="{B1B322C0-B658-4A3F-B38E-715AA3A64B0C}" sibTransId="{B0D6A370-E556-4B88-8D51-50716B005EC5}"/>
    <dgm:cxn modelId="{88E6236A-8830-4A93-A77F-D9649C8DC74C}" type="presOf" srcId="{F36F3650-863B-4FF0-B905-157D2BFDCBD4}" destId="{804DAE72-1A1D-46F5-96E6-D4910F385F5F}" srcOrd="0" destOrd="0" presId="urn:microsoft.com/office/officeart/2005/8/layout/venn2"/>
    <dgm:cxn modelId="{2C286589-6CC6-4291-B308-4A5E7EF96AC0}" srcId="{FE1CA172-C050-4F71-9902-825FCEDFE8F6}" destId="{EF56D07D-DF74-44DD-922B-77D4BBA08A03}" srcOrd="1" destOrd="0" parTransId="{3B436DAA-1424-4210-90D0-4C7ADB132DC8}" sibTransId="{EF115293-C3AB-403D-817F-03F2AD6E5D12}"/>
    <dgm:cxn modelId="{03CFFF8D-8BEE-4F95-AE20-51242CCAF726}" type="presOf" srcId="{EF56D07D-DF74-44DD-922B-77D4BBA08A03}" destId="{60F4D2B9-FB30-4122-8D94-0CAC2AE43967}" srcOrd="1" destOrd="0" presId="urn:microsoft.com/office/officeart/2005/8/layout/venn2"/>
    <dgm:cxn modelId="{5D20A7AA-6E21-4B25-B4EF-F02D3417A22D}" type="presOf" srcId="{EF56D07D-DF74-44DD-922B-77D4BBA08A03}" destId="{6352B1E4-C5EB-4BDE-93A4-216388111C9E}" srcOrd="0" destOrd="0" presId="urn:microsoft.com/office/officeart/2005/8/layout/venn2"/>
    <dgm:cxn modelId="{A77F56EF-8110-4846-8663-E176B2C33B4D}" type="presOf" srcId="{FE1CA172-C050-4F71-9902-825FCEDFE8F6}" destId="{2D42C285-0DA6-41E5-AD31-B0C1FD7F2CB1}" srcOrd="0" destOrd="0" presId="urn:microsoft.com/office/officeart/2005/8/layout/venn2"/>
    <dgm:cxn modelId="{B16BE1F5-882F-4053-9D05-E331296371EB}" type="presOf" srcId="{F36F3650-863B-4FF0-B905-157D2BFDCBD4}" destId="{FABDBDF6-9C53-46C2-9916-93E375A734FA}" srcOrd="1" destOrd="0" presId="urn:microsoft.com/office/officeart/2005/8/layout/venn2"/>
    <dgm:cxn modelId="{9F82E293-E8AF-4DA9-BA1A-3EDD1F8B0A94}" type="presParOf" srcId="{2D42C285-0DA6-41E5-AD31-B0C1FD7F2CB1}" destId="{97AE368B-9376-4EF1-947D-001A284B16F6}" srcOrd="0" destOrd="0" presId="urn:microsoft.com/office/officeart/2005/8/layout/venn2"/>
    <dgm:cxn modelId="{3CBB4AB8-52AD-41B7-9C20-CE92F1BBCD25}" type="presParOf" srcId="{97AE368B-9376-4EF1-947D-001A284B16F6}" destId="{804DAE72-1A1D-46F5-96E6-D4910F385F5F}" srcOrd="0" destOrd="0" presId="urn:microsoft.com/office/officeart/2005/8/layout/venn2"/>
    <dgm:cxn modelId="{FABBFF73-3F2D-4CCE-8903-5EA42BAD7288}" type="presParOf" srcId="{97AE368B-9376-4EF1-947D-001A284B16F6}" destId="{FABDBDF6-9C53-46C2-9916-93E375A734FA}" srcOrd="1" destOrd="0" presId="urn:microsoft.com/office/officeart/2005/8/layout/venn2"/>
    <dgm:cxn modelId="{70E9A5DD-D5DB-43A6-BAE1-52B9B3BEE4E4}" type="presParOf" srcId="{2D42C285-0DA6-41E5-AD31-B0C1FD7F2CB1}" destId="{2CE310C0-F034-4914-8800-72A2C41551AC}" srcOrd="1" destOrd="0" presId="urn:microsoft.com/office/officeart/2005/8/layout/venn2"/>
    <dgm:cxn modelId="{8A73400D-32DE-4AC8-870E-9CA19571A0E2}" type="presParOf" srcId="{2CE310C0-F034-4914-8800-72A2C41551AC}" destId="{6352B1E4-C5EB-4BDE-93A4-216388111C9E}" srcOrd="0" destOrd="0" presId="urn:microsoft.com/office/officeart/2005/8/layout/venn2"/>
    <dgm:cxn modelId="{9DE90B7F-1A47-43C5-9D95-09590FF0B83F}" type="presParOf" srcId="{2CE310C0-F034-4914-8800-72A2C41551AC}" destId="{60F4D2B9-FB30-4122-8D94-0CAC2AE43967}"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51793A-78DA-4265-A0F5-34607D32264E}">
      <dsp:nvSpPr>
        <dsp:cNvPr id="0" name=""/>
        <dsp:cNvSpPr/>
      </dsp:nvSpPr>
      <dsp:spPr>
        <a:xfrm>
          <a:off x="0" y="1306745"/>
          <a:ext cx="2647521" cy="2647521"/>
        </a:xfrm>
        <a:prstGeom prst="ellipse">
          <a:avLst/>
        </a:prstGeom>
        <a:gradFill rotWithShape="0">
          <a:gsLst>
            <a:gs pos="0">
              <a:schemeClr val="lt1">
                <a:alpha val="50000"/>
                <a:hueOff val="0"/>
                <a:satOff val="0"/>
                <a:lumOff val="0"/>
                <a:alphaOff val="0"/>
                <a:satMod val="103000"/>
                <a:lumMod val="102000"/>
                <a:tint val="94000"/>
              </a:schemeClr>
            </a:gs>
            <a:gs pos="50000">
              <a:schemeClr val="lt1">
                <a:alpha val="50000"/>
                <a:hueOff val="0"/>
                <a:satOff val="0"/>
                <a:lumOff val="0"/>
                <a:alphaOff val="0"/>
                <a:satMod val="110000"/>
                <a:lumMod val="100000"/>
                <a:shade val="100000"/>
              </a:schemeClr>
            </a:gs>
            <a:gs pos="100000">
              <a:schemeClr val="lt1">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145702" tIns="25400" rIns="145702" bIns="25400" numCol="1" spcCol="1270" anchor="ctr" anchorCtr="0">
          <a:noAutofit/>
        </a:bodyPr>
        <a:lstStyle/>
        <a:p>
          <a:pPr marL="0" lvl="0" indent="0" algn="ctr" defTabSz="889000">
            <a:lnSpc>
              <a:spcPct val="90000"/>
            </a:lnSpc>
            <a:spcBef>
              <a:spcPct val="0"/>
            </a:spcBef>
            <a:spcAft>
              <a:spcPct val="35000"/>
            </a:spcAft>
            <a:buNone/>
          </a:pPr>
          <a:r>
            <a:rPr lang="lt-LT" sz="2000" kern="1200" dirty="0">
              <a:latin typeface="Atkinson Hyperlegible" pitchFamily="50" charset="0"/>
            </a:rPr>
            <a:t>Profesijos patarėjas</a:t>
          </a:r>
        </a:p>
      </dsp:txBody>
      <dsp:txXfrm>
        <a:off x="387720" y="1694465"/>
        <a:ext cx="1872081" cy="1872081"/>
      </dsp:txXfrm>
    </dsp:sp>
    <dsp:sp modelId="{AEEA9631-F74B-4B41-873A-396ABA7FA19C}">
      <dsp:nvSpPr>
        <dsp:cNvPr id="0" name=""/>
        <dsp:cNvSpPr/>
      </dsp:nvSpPr>
      <dsp:spPr>
        <a:xfrm>
          <a:off x="2121044" y="1322021"/>
          <a:ext cx="2647521" cy="2647521"/>
        </a:xfrm>
        <a:prstGeom prst="ellipse">
          <a:avLst/>
        </a:prstGeom>
        <a:gradFill rotWithShape="0">
          <a:gsLst>
            <a:gs pos="0">
              <a:schemeClr val="lt1">
                <a:alpha val="50000"/>
                <a:hueOff val="0"/>
                <a:satOff val="0"/>
                <a:lumOff val="0"/>
                <a:alphaOff val="0"/>
                <a:satMod val="103000"/>
                <a:lumMod val="102000"/>
                <a:tint val="94000"/>
              </a:schemeClr>
            </a:gs>
            <a:gs pos="50000">
              <a:schemeClr val="lt1">
                <a:alpha val="50000"/>
                <a:hueOff val="0"/>
                <a:satOff val="0"/>
                <a:lumOff val="0"/>
                <a:alphaOff val="0"/>
                <a:satMod val="110000"/>
                <a:lumMod val="100000"/>
                <a:shade val="100000"/>
              </a:schemeClr>
            </a:gs>
            <a:gs pos="100000">
              <a:schemeClr val="lt1">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145702" tIns="22860" rIns="145702" bIns="22860" numCol="1" spcCol="1270" anchor="ctr" anchorCtr="0">
          <a:noAutofit/>
        </a:bodyPr>
        <a:lstStyle/>
        <a:p>
          <a:pPr marL="0" lvl="0" indent="0" algn="ctr" defTabSz="800100">
            <a:lnSpc>
              <a:spcPct val="90000"/>
            </a:lnSpc>
            <a:spcBef>
              <a:spcPct val="0"/>
            </a:spcBef>
            <a:spcAft>
              <a:spcPct val="35000"/>
            </a:spcAft>
            <a:buNone/>
          </a:pPr>
          <a:r>
            <a:rPr lang="lt-LT" sz="1800" kern="1200" dirty="0">
              <a:latin typeface="Atkinson Hyperlegible" pitchFamily="50" charset="0"/>
            </a:rPr>
            <a:t>Karjeros koordinatorius</a:t>
          </a:r>
        </a:p>
      </dsp:txBody>
      <dsp:txXfrm>
        <a:off x="2508764" y="1709741"/>
        <a:ext cx="1872081" cy="1872081"/>
      </dsp:txXfrm>
    </dsp:sp>
    <dsp:sp modelId="{25F3EE1B-0F73-4F68-B46E-D1522B1CA03D}">
      <dsp:nvSpPr>
        <dsp:cNvPr id="0" name=""/>
        <dsp:cNvSpPr/>
      </dsp:nvSpPr>
      <dsp:spPr>
        <a:xfrm>
          <a:off x="4239061" y="1322021"/>
          <a:ext cx="2647521" cy="2647521"/>
        </a:xfrm>
        <a:prstGeom prst="ellipse">
          <a:avLst/>
        </a:prstGeom>
        <a:gradFill rotWithShape="0">
          <a:gsLst>
            <a:gs pos="0">
              <a:schemeClr val="lt1">
                <a:alpha val="50000"/>
                <a:hueOff val="0"/>
                <a:satOff val="0"/>
                <a:lumOff val="0"/>
                <a:alphaOff val="0"/>
                <a:satMod val="103000"/>
                <a:lumMod val="102000"/>
                <a:tint val="94000"/>
              </a:schemeClr>
            </a:gs>
            <a:gs pos="50000">
              <a:schemeClr val="lt1">
                <a:alpha val="50000"/>
                <a:hueOff val="0"/>
                <a:satOff val="0"/>
                <a:lumOff val="0"/>
                <a:alphaOff val="0"/>
                <a:satMod val="110000"/>
                <a:lumMod val="100000"/>
                <a:shade val="100000"/>
              </a:schemeClr>
            </a:gs>
            <a:gs pos="100000">
              <a:schemeClr val="lt1">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145702" tIns="25400" rIns="145702" bIns="25400" numCol="1" spcCol="1270" anchor="ctr" anchorCtr="0">
          <a:noAutofit/>
        </a:bodyPr>
        <a:lstStyle/>
        <a:p>
          <a:pPr marL="0" lvl="0" indent="0" algn="ctr" defTabSz="889000">
            <a:lnSpc>
              <a:spcPct val="90000"/>
            </a:lnSpc>
            <a:spcBef>
              <a:spcPct val="0"/>
            </a:spcBef>
            <a:spcAft>
              <a:spcPct val="35000"/>
            </a:spcAft>
            <a:buNone/>
          </a:pPr>
          <a:r>
            <a:rPr lang="lt-LT" sz="2000" kern="1200" dirty="0">
              <a:effectLst>
                <a:outerShdw blurRad="38100" dist="38100" dir="2700000" algn="tl">
                  <a:srgbClr val="000000">
                    <a:alpha val="43137"/>
                  </a:srgbClr>
                </a:outerShdw>
              </a:effectLst>
              <a:latin typeface="Atkinson Hyperlegible" pitchFamily="50" charset="0"/>
            </a:rPr>
            <a:t>Karjeros specialistas</a:t>
          </a:r>
        </a:p>
      </dsp:txBody>
      <dsp:txXfrm>
        <a:off x="4626781" y="1709741"/>
        <a:ext cx="1872081" cy="18720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568D7D-C69D-4385-A2DC-9171FF15B2F4}">
      <dsp:nvSpPr>
        <dsp:cNvPr id="0" name=""/>
        <dsp:cNvSpPr/>
      </dsp:nvSpPr>
      <dsp:spPr>
        <a:xfrm>
          <a:off x="0" y="25876"/>
          <a:ext cx="4777712" cy="1174753"/>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lt-LT" sz="2400" kern="1200" dirty="0">
              <a:latin typeface="Atkinson Hyperlegible" pitchFamily="50" charset="0"/>
            </a:rPr>
            <a:t>Pedagogo kvalifikacija arba PPŽ kursas</a:t>
          </a:r>
        </a:p>
      </dsp:txBody>
      <dsp:txXfrm>
        <a:off x="57347" y="83223"/>
        <a:ext cx="4663018" cy="1060059"/>
      </dsp:txXfrm>
    </dsp:sp>
    <dsp:sp modelId="{C7F09670-70C4-488C-BC59-71285FCA11B8}">
      <dsp:nvSpPr>
        <dsp:cNvPr id="0" name=""/>
        <dsp:cNvSpPr/>
      </dsp:nvSpPr>
      <dsp:spPr>
        <a:xfrm>
          <a:off x="0" y="1298549"/>
          <a:ext cx="4777712" cy="1174753"/>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lt-LT" sz="2400" kern="1200" dirty="0">
              <a:latin typeface="Atkinson Hyperlegible" pitchFamily="50" charset="0"/>
            </a:rPr>
            <a:t>15 ECTS susijusių su karjeros tematika</a:t>
          </a:r>
        </a:p>
      </dsp:txBody>
      <dsp:txXfrm>
        <a:off x="57347" y="1355896"/>
        <a:ext cx="4663018" cy="1060059"/>
      </dsp:txXfrm>
    </dsp:sp>
    <dsp:sp modelId="{B15EAB10-E5D2-48D7-86DE-45E25C4B4B32}">
      <dsp:nvSpPr>
        <dsp:cNvPr id="0" name=""/>
        <dsp:cNvSpPr/>
      </dsp:nvSpPr>
      <dsp:spPr>
        <a:xfrm>
          <a:off x="0" y="2573751"/>
          <a:ext cx="4777712" cy="1174753"/>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lt-LT" sz="2400" kern="1200" dirty="0">
              <a:latin typeface="Atkinson Hyperlegible" pitchFamily="50" charset="0"/>
            </a:rPr>
            <a:t>200 val. įvadiniai KT programa</a:t>
          </a:r>
        </a:p>
      </dsp:txBody>
      <dsp:txXfrm>
        <a:off x="57347" y="2631098"/>
        <a:ext cx="4663018" cy="1060059"/>
      </dsp:txXfrm>
    </dsp:sp>
    <dsp:sp modelId="{0193CA21-2E31-4258-B4D4-428DF8446258}">
      <dsp:nvSpPr>
        <dsp:cNvPr id="0" name=""/>
        <dsp:cNvSpPr/>
      </dsp:nvSpPr>
      <dsp:spPr>
        <a:xfrm>
          <a:off x="0" y="3843895"/>
          <a:ext cx="4777712" cy="1174753"/>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lt-LT" sz="2400" kern="1200" dirty="0">
              <a:latin typeface="Atkinson Hyperlegible" pitchFamily="50" charset="0"/>
            </a:rPr>
            <a:t>Universitetinės magistro studijos (MRU, VU ŠA)</a:t>
          </a:r>
        </a:p>
      </dsp:txBody>
      <dsp:txXfrm>
        <a:off x="57347" y="3901242"/>
        <a:ext cx="4663018" cy="10600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5EC44B-1CFB-418F-BFEC-559AB9A628F7}">
      <dsp:nvSpPr>
        <dsp:cNvPr id="0" name=""/>
        <dsp:cNvSpPr/>
      </dsp:nvSpPr>
      <dsp:spPr>
        <a:xfrm>
          <a:off x="0" y="2181"/>
          <a:ext cx="6649012" cy="1279487"/>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lt-LT" sz="2200" kern="1200" dirty="0">
              <a:latin typeface="Atkinson Hyperlegible" pitchFamily="50" charset="0"/>
            </a:rPr>
            <a:t>Integruota į bakalauro psichologijos, pedagogikos arba sociologijos studijas (Australija, Estija)</a:t>
          </a:r>
        </a:p>
      </dsp:txBody>
      <dsp:txXfrm>
        <a:off x="62459" y="64640"/>
        <a:ext cx="6524094" cy="1154569"/>
      </dsp:txXfrm>
    </dsp:sp>
    <dsp:sp modelId="{06F587C8-65BF-4557-933C-F22DC13D32BE}">
      <dsp:nvSpPr>
        <dsp:cNvPr id="0" name=""/>
        <dsp:cNvSpPr/>
      </dsp:nvSpPr>
      <dsp:spPr>
        <a:xfrm>
          <a:off x="0" y="1295000"/>
          <a:ext cx="6649012" cy="1279487"/>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lt-LT" sz="2200" kern="1200" dirty="0">
              <a:latin typeface="Atkinson Hyperlegible" pitchFamily="50" charset="0"/>
            </a:rPr>
            <a:t>Edukologijos arba psichologijos magistro studijų programos specializacija (Suomija, Singapūras, JK, Danija, Belgija )</a:t>
          </a:r>
        </a:p>
      </dsp:txBody>
      <dsp:txXfrm>
        <a:off x="62459" y="1357459"/>
        <a:ext cx="6524094" cy="1154569"/>
      </dsp:txXfrm>
    </dsp:sp>
    <dsp:sp modelId="{91862757-C33B-41BF-8FFC-F900999C6F5D}">
      <dsp:nvSpPr>
        <dsp:cNvPr id="0" name=""/>
        <dsp:cNvSpPr/>
      </dsp:nvSpPr>
      <dsp:spPr>
        <a:xfrm>
          <a:off x="0" y="2587819"/>
          <a:ext cx="6649012" cy="1279487"/>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lt-LT" sz="2200" kern="1200" dirty="0">
              <a:latin typeface="Atkinson Hyperlegible" pitchFamily="50" charset="0"/>
            </a:rPr>
            <a:t>60 ECTS universitetinė profesinių (</a:t>
          </a:r>
          <a:r>
            <a:rPr lang="lt-LT" sz="2200" kern="1200" dirty="0" err="1">
              <a:latin typeface="Atkinson Hyperlegible" pitchFamily="50" charset="0"/>
            </a:rPr>
            <a:t>podiplominių</a:t>
          </a:r>
          <a:r>
            <a:rPr lang="lt-LT" sz="2200" kern="1200" dirty="0">
              <a:latin typeface="Atkinson Hyperlegible" pitchFamily="50" charset="0"/>
            </a:rPr>
            <a:t>) studijų programa (Suomija, Danija)</a:t>
          </a:r>
        </a:p>
      </dsp:txBody>
      <dsp:txXfrm>
        <a:off x="62459" y="2650278"/>
        <a:ext cx="6524094" cy="1154569"/>
      </dsp:txXfrm>
    </dsp:sp>
    <dsp:sp modelId="{52D23F32-2A97-4AC6-A43B-5F285C31E3C4}">
      <dsp:nvSpPr>
        <dsp:cNvPr id="0" name=""/>
        <dsp:cNvSpPr/>
      </dsp:nvSpPr>
      <dsp:spPr>
        <a:xfrm>
          <a:off x="0" y="3880637"/>
          <a:ext cx="6649012" cy="1279487"/>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lt-LT" sz="2200" kern="1200" dirty="0">
              <a:latin typeface="Atkinson Hyperlegible" pitchFamily="50" charset="0"/>
            </a:rPr>
            <a:t>Neformalus rengimas (JK)</a:t>
          </a:r>
        </a:p>
      </dsp:txBody>
      <dsp:txXfrm>
        <a:off x="62459" y="3943096"/>
        <a:ext cx="6524094" cy="11545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3E258B-8637-4981-B9DD-68B6F4EABFCD}">
      <dsp:nvSpPr>
        <dsp:cNvPr id="0" name=""/>
        <dsp:cNvSpPr/>
      </dsp:nvSpPr>
      <dsp:spPr>
        <a:xfrm>
          <a:off x="2461066" y="1636949"/>
          <a:ext cx="1640711" cy="1640711"/>
        </a:xfrm>
        <a:prstGeom prst="ellipse">
          <a:avLst/>
        </a:prstGeom>
        <a:solidFill>
          <a:schemeClr val="lt1">
            <a:alpha val="50000"/>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sp>
    <dsp:sp modelId="{ED172057-4BA3-4EA4-BA18-4EEF21CDF857}">
      <dsp:nvSpPr>
        <dsp:cNvPr id="0" name=""/>
        <dsp:cNvSpPr/>
      </dsp:nvSpPr>
      <dsp:spPr>
        <a:xfrm>
          <a:off x="2329809" y="300941"/>
          <a:ext cx="1903225" cy="110162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lt-LT" sz="2000" kern="1200">
              <a:solidFill>
                <a:schemeClr val="bg1"/>
              </a:solidFill>
              <a:latin typeface="Atkinson Hyperlegible" pitchFamily="50" charset="0"/>
            </a:rPr>
            <a:t>Kompetencijos </a:t>
          </a:r>
        </a:p>
      </dsp:txBody>
      <dsp:txXfrm>
        <a:off x="2329809" y="300941"/>
        <a:ext cx="1903225" cy="1101620"/>
      </dsp:txXfrm>
    </dsp:sp>
    <dsp:sp modelId="{4A7645C6-9CCC-4D7E-A3A0-C179218AAAA4}">
      <dsp:nvSpPr>
        <dsp:cNvPr id="0" name=""/>
        <dsp:cNvSpPr/>
      </dsp:nvSpPr>
      <dsp:spPr>
        <a:xfrm>
          <a:off x="3085193" y="2090254"/>
          <a:ext cx="1640711" cy="1640711"/>
        </a:xfrm>
        <a:prstGeom prst="ellipse">
          <a:avLst/>
        </a:prstGeom>
        <a:solidFill>
          <a:schemeClr val="lt1">
            <a:alpha val="50000"/>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sp>
    <dsp:sp modelId="{CDD5B252-9CD2-490E-B561-653D6BF11345}">
      <dsp:nvSpPr>
        <dsp:cNvPr id="0" name=""/>
        <dsp:cNvSpPr/>
      </dsp:nvSpPr>
      <dsp:spPr>
        <a:xfrm>
          <a:off x="4856505" y="1754143"/>
          <a:ext cx="1706339" cy="119537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lt-LT" sz="2000" kern="1200">
              <a:solidFill>
                <a:schemeClr val="bg1"/>
              </a:solidFill>
              <a:latin typeface="Atkinson Hyperlegible" pitchFamily="50" charset="0"/>
            </a:rPr>
            <a:t>Suvokiamas profesijos prestižas</a:t>
          </a:r>
          <a:endParaRPr lang="lt-LT" sz="2000" kern="1200" dirty="0">
            <a:solidFill>
              <a:schemeClr val="bg1"/>
            </a:solidFill>
            <a:latin typeface="Atkinson Hyperlegible" pitchFamily="50" charset="0"/>
          </a:endParaRPr>
        </a:p>
      </dsp:txBody>
      <dsp:txXfrm>
        <a:off x="4856505" y="1754143"/>
        <a:ext cx="1706339" cy="1195375"/>
      </dsp:txXfrm>
    </dsp:sp>
    <dsp:sp modelId="{A4BE7315-C655-451E-B3DD-44446692D325}">
      <dsp:nvSpPr>
        <dsp:cNvPr id="0" name=""/>
        <dsp:cNvSpPr/>
      </dsp:nvSpPr>
      <dsp:spPr>
        <a:xfrm>
          <a:off x="2846962" y="2824355"/>
          <a:ext cx="1640711" cy="1640711"/>
        </a:xfrm>
        <a:prstGeom prst="ellipse">
          <a:avLst/>
        </a:prstGeom>
        <a:solidFill>
          <a:schemeClr val="lt1">
            <a:alpha val="50000"/>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sp>
    <dsp:sp modelId="{DFE02FDA-E01C-46E3-BDB0-CEEF6D9D6088}">
      <dsp:nvSpPr>
        <dsp:cNvPr id="0" name=""/>
        <dsp:cNvSpPr/>
      </dsp:nvSpPr>
      <dsp:spPr>
        <a:xfrm>
          <a:off x="4398376" y="3793312"/>
          <a:ext cx="2097569" cy="119537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lt-LT" sz="2000" kern="1200" dirty="0">
              <a:solidFill>
                <a:schemeClr val="bg1"/>
              </a:solidFill>
              <a:latin typeface="Atkinson Hyperlegible" pitchFamily="50" charset="0"/>
            </a:rPr>
            <a:t>Bendradarbiavimo kultūra</a:t>
          </a:r>
        </a:p>
      </dsp:txBody>
      <dsp:txXfrm>
        <a:off x="4398376" y="3793312"/>
        <a:ext cx="2097569" cy="1195375"/>
      </dsp:txXfrm>
    </dsp:sp>
    <dsp:sp modelId="{B8327C25-5FB1-40D8-BAF9-6829173A68F3}">
      <dsp:nvSpPr>
        <dsp:cNvPr id="0" name=""/>
        <dsp:cNvSpPr/>
      </dsp:nvSpPr>
      <dsp:spPr>
        <a:xfrm>
          <a:off x="2075171" y="2824355"/>
          <a:ext cx="1640711" cy="1640711"/>
        </a:xfrm>
        <a:prstGeom prst="ellipse">
          <a:avLst/>
        </a:prstGeom>
        <a:solidFill>
          <a:schemeClr val="lt1">
            <a:alpha val="50000"/>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sp>
    <dsp:sp modelId="{F07928CD-5158-46ED-A31F-ECBFE37912AF}">
      <dsp:nvSpPr>
        <dsp:cNvPr id="0" name=""/>
        <dsp:cNvSpPr/>
      </dsp:nvSpPr>
      <dsp:spPr>
        <a:xfrm>
          <a:off x="262513" y="3793312"/>
          <a:ext cx="1706339" cy="119537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lt-LT" sz="2000" kern="1200">
              <a:solidFill>
                <a:schemeClr val="bg1"/>
              </a:solidFill>
              <a:latin typeface="Atkinson Hyperlegible" pitchFamily="50" charset="0"/>
            </a:rPr>
            <a:t>Profesinė atsakomybė ir autonomija</a:t>
          </a:r>
        </a:p>
      </dsp:txBody>
      <dsp:txXfrm>
        <a:off x="262513" y="3793312"/>
        <a:ext cx="1706339" cy="1195375"/>
      </dsp:txXfrm>
    </dsp:sp>
    <dsp:sp modelId="{3DF9A9EA-7A0E-4AE1-BEE3-567C415E40C9}">
      <dsp:nvSpPr>
        <dsp:cNvPr id="0" name=""/>
        <dsp:cNvSpPr/>
      </dsp:nvSpPr>
      <dsp:spPr>
        <a:xfrm>
          <a:off x="1836940" y="2090254"/>
          <a:ext cx="1640711" cy="1640711"/>
        </a:xfrm>
        <a:prstGeom prst="ellipse">
          <a:avLst/>
        </a:prstGeom>
        <a:solidFill>
          <a:schemeClr val="lt1">
            <a:alpha val="50000"/>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sp>
    <dsp:sp modelId="{DBD34D3D-AA08-4832-A31A-435D39664C37}">
      <dsp:nvSpPr>
        <dsp:cNvPr id="0" name=""/>
        <dsp:cNvSpPr/>
      </dsp:nvSpPr>
      <dsp:spPr>
        <a:xfrm>
          <a:off x="0" y="1754143"/>
          <a:ext cx="1706339" cy="119537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lt-LT" sz="2000" kern="1200">
              <a:solidFill>
                <a:schemeClr val="bg1"/>
              </a:solidFill>
              <a:latin typeface="Atkinson Hyperlegible" pitchFamily="50" charset="0"/>
            </a:rPr>
            <a:t>Karjeros galimybės</a:t>
          </a:r>
        </a:p>
      </dsp:txBody>
      <dsp:txXfrm>
        <a:off x="0" y="1754143"/>
        <a:ext cx="1706339" cy="11953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4DAE72-1A1D-46F5-96E6-D4910F385F5F}">
      <dsp:nvSpPr>
        <dsp:cNvPr id="0" name=""/>
        <dsp:cNvSpPr/>
      </dsp:nvSpPr>
      <dsp:spPr>
        <a:xfrm>
          <a:off x="0" y="221287"/>
          <a:ext cx="6074408" cy="6074408"/>
        </a:xfrm>
        <a:prstGeom prst="ellipse">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100000"/>
            </a:lnSpc>
            <a:spcBef>
              <a:spcPct val="0"/>
            </a:spcBef>
            <a:spcAft>
              <a:spcPts val="0"/>
            </a:spcAft>
            <a:buFont typeface="Arial" panose="020B0604020202020204" pitchFamily="34" charset="0"/>
            <a:buNone/>
          </a:pPr>
          <a:endParaRPr lang="lt-LT" sz="2400" kern="1200" dirty="0">
            <a:latin typeface="Atkinson Hyperlegible" pitchFamily="50" charset="0"/>
          </a:endParaRPr>
        </a:p>
        <a:p>
          <a:pPr marL="0" lvl="0" indent="0" algn="ctr" defTabSz="1066800">
            <a:lnSpc>
              <a:spcPct val="100000"/>
            </a:lnSpc>
            <a:spcBef>
              <a:spcPct val="0"/>
            </a:spcBef>
            <a:spcAft>
              <a:spcPts val="0"/>
            </a:spcAft>
            <a:buFont typeface="Arial" panose="020B0604020202020204" pitchFamily="34" charset="0"/>
            <a:buNone/>
          </a:pPr>
          <a:endParaRPr lang="lt-LT" sz="2400" kern="1200" dirty="0">
            <a:latin typeface="Atkinson Hyperlegible" pitchFamily="50" charset="0"/>
          </a:endParaRPr>
        </a:p>
        <a:p>
          <a:pPr marL="0" lvl="0" indent="0" algn="ctr" defTabSz="1066800">
            <a:lnSpc>
              <a:spcPct val="100000"/>
            </a:lnSpc>
            <a:spcBef>
              <a:spcPct val="0"/>
            </a:spcBef>
            <a:spcAft>
              <a:spcPts val="0"/>
            </a:spcAft>
            <a:buFont typeface="Arial" panose="020B0604020202020204" pitchFamily="34" charset="0"/>
            <a:buNone/>
          </a:pPr>
          <a:endParaRPr lang="lt-LT" sz="2400" kern="1200" dirty="0">
            <a:latin typeface="Atkinson Hyperlegible" pitchFamily="50" charset="0"/>
          </a:endParaRPr>
        </a:p>
        <a:p>
          <a:pPr marL="0" lvl="0" indent="0" algn="ctr" defTabSz="1066800">
            <a:lnSpc>
              <a:spcPct val="100000"/>
            </a:lnSpc>
            <a:spcBef>
              <a:spcPct val="0"/>
            </a:spcBef>
            <a:spcAft>
              <a:spcPts val="0"/>
            </a:spcAft>
            <a:buFont typeface="Arial" panose="020B0604020202020204" pitchFamily="34" charset="0"/>
            <a:buNone/>
          </a:pPr>
          <a:endParaRPr lang="lt-LT" sz="2400" kern="1200" dirty="0">
            <a:latin typeface="Atkinson Hyperlegible" pitchFamily="50" charset="0"/>
          </a:endParaRPr>
        </a:p>
        <a:p>
          <a:pPr marL="0" lvl="0" indent="0" algn="ctr" defTabSz="1066800">
            <a:lnSpc>
              <a:spcPct val="100000"/>
            </a:lnSpc>
            <a:spcBef>
              <a:spcPct val="0"/>
            </a:spcBef>
            <a:spcAft>
              <a:spcPts val="0"/>
            </a:spcAft>
            <a:buFont typeface="Arial" panose="020B0604020202020204" pitchFamily="34" charset="0"/>
            <a:buNone/>
          </a:pPr>
          <a:endParaRPr lang="lt-LT" sz="2400" kern="1200" dirty="0">
            <a:latin typeface="Atkinson Hyperlegible" pitchFamily="50" charset="0"/>
          </a:endParaRPr>
        </a:p>
        <a:p>
          <a:pPr marL="0" lvl="0" indent="0" algn="ctr" defTabSz="1066800">
            <a:lnSpc>
              <a:spcPct val="100000"/>
            </a:lnSpc>
            <a:spcBef>
              <a:spcPct val="0"/>
            </a:spcBef>
            <a:spcAft>
              <a:spcPts val="0"/>
            </a:spcAft>
            <a:buFont typeface="Arial" panose="020B0604020202020204" pitchFamily="34" charset="0"/>
            <a:buNone/>
          </a:pPr>
          <a:endParaRPr lang="lt-LT" sz="2400" kern="1200" dirty="0">
            <a:latin typeface="Atkinson Hyperlegible" pitchFamily="50" charset="0"/>
          </a:endParaRPr>
        </a:p>
        <a:p>
          <a:pPr marL="0" lvl="0" indent="0" algn="ctr" defTabSz="1066800">
            <a:lnSpc>
              <a:spcPct val="100000"/>
            </a:lnSpc>
            <a:spcBef>
              <a:spcPct val="0"/>
            </a:spcBef>
            <a:spcAft>
              <a:spcPts val="0"/>
            </a:spcAft>
            <a:buFont typeface="Arial" panose="020B0604020202020204" pitchFamily="34" charset="0"/>
            <a:buNone/>
          </a:pPr>
          <a:endParaRPr lang="lt-LT" sz="2400" kern="1200" dirty="0">
            <a:latin typeface="Atkinson Hyperlegible" pitchFamily="50" charset="0"/>
          </a:endParaRPr>
        </a:p>
      </dsp:txBody>
      <dsp:txXfrm>
        <a:off x="1442671" y="676867"/>
        <a:ext cx="3189064" cy="1032649"/>
      </dsp:txXfrm>
    </dsp:sp>
    <dsp:sp modelId="{6352B1E4-C5EB-4BDE-93A4-216388111C9E}">
      <dsp:nvSpPr>
        <dsp:cNvPr id="0" name=""/>
        <dsp:cNvSpPr/>
      </dsp:nvSpPr>
      <dsp:spPr>
        <a:xfrm>
          <a:off x="986931" y="3322720"/>
          <a:ext cx="4225373" cy="2892800"/>
        </a:xfrm>
        <a:prstGeom prst="ellipse">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lt-LT" sz="2400" kern="1200" dirty="0">
              <a:effectLst>
                <a:outerShdw blurRad="38100" dist="38100" dir="2700000" algn="tl">
                  <a:srgbClr val="000000">
                    <a:alpha val="43137"/>
                  </a:srgbClr>
                </a:outerShdw>
              </a:effectLst>
              <a:latin typeface="Atkinson Hyperlegible" pitchFamily="50" charset="0"/>
            </a:rPr>
            <a:t>Karjeros kompetencijos</a:t>
          </a:r>
        </a:p>
      </dsp:txBody>
      <dsp:txXfrm>
        <a:off x="1605723" y="4045920"/>
        <a:ext cx="2987790" cy="1446400"/>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8E07907-5861-A20C-FB5E-AFE116F60D2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LT"/>
          </a:p>
        </p:txBody>
      </p:sp>
      <p:sp>
        <p:nvSpPr>
          <p:cNvPr id="3" name="Date Placeholder 2">
            <a:extLst>
              <a:ext uri="{FF2B5EF4-FFF2-40B4-BE49-F238E27FC236}">
                <a16:creationId xmlns:a16="http://schemas.microsoft.com/office/drawing/2014/main" id="{DC897DD6-A214-A78E-42F0-68530B8649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FD2C8DB-D5EF-9E4D-8F46-8D3F7ECFC70E}" type="datetimeFigureOut">
              <a:rPr lang="en-LT" smtClean="0"/>
              <a:t>11/28/2023</a:t>
            </a:fld>
            <a:endParaRPr lang="en-LT"/>
          </a:p>
        </p:txBody>
      </p:sp>
      <p:sp>
        <p:nvSpPr>
          <p:cNvPr id="4" name="Footer Placeholder 3">
            <a:extLst>
              <a:ext uri="{FF2B5EF4-FFF2-40B4-BE49-F238E27FC236}">
                <a16:creationId xmlns:a16="http://schemas.microsoft.com/office/drawing/2014/main" id="{B5F7B69A-4A0C-7F24-B547-E9D092FBF34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LT"/>
          </a:p>
        </p:txBody>
      </p:sp>
      <p:sp>
        <p:nvSpPr>
          <p:cNvPr id="5" name="Slide Number Placeholder 4">
            <a:extLst>
              <a:ext uri="{FF2B5EF4-FFF2-40B4-BE49-F238E27FC236}">
                <a16:creationId xmlns:a16="http://schemas.microsoft.com/office/drawing/2014/main" id="{A24837FC-8D55-B257-599B-0F513B641E7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248DE7-4E64-E34B-B58B-061CE8DE107F}" type="slidenum">
              <a:rPr lang="en-LT" smtClean="0"/>
              <a:t>‹#›</a:t>
            </a:fld>
            <a:endParaRPr lang="en-LT"/>
          </a:p>
        </p:txBody>
      </p:sp>
    </p:spTree>
    <p:extLst>
      <p:ext uri="{BB962C8B-B14F-4D97-AF65-F5344CB8AC3E}">
        <p14:creationId xmlns:p14="http://schemas.microsoft.com/office/powerpoint/2010/main" val="1257086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6A7633-1C05-45F6-9EF6-0136F4173AD0}" type="datetimeFigureOut">
              <a:rPr lang="lt-LT" smtClean="0"/>
              <a:t>2023-11-28</a:t>
            </a:fld>
            <a:endParaRPr lang="lt-L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B20D5E-4C2F-443F-A509-C6A20782024C}" type="slidenum">
              <a:rPr lang="lt-LT" smtClean="0"/>
              <a:t>‹#›</a:t>
            </a:fld>
            <a:endParaRPr lang="lt-LT"/>
          </a:p>
        </p:txBody>
      </p:sp>
    </p:spTree>
    <p:extLst>
      <p:ext uri="{BB962C8B-B14F-4D97-AF65-F5344CB8AC3E}">
        <p14:creationId xmlns:p14="http://schemas.microsoft.com/office/powerpoint/2010/main" val="2757817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A3B20D5E-4C2F-443F-A509-C6A20782024C}" type="slidenum">
              <a:rPr lang="lt-LT" smtClean="0"/>
              <a:t>2</a:t>
            </a:fld>
            <a:endParaRPr lang="lt-LT"/>
          </a:p>
        </p:txBody>
      </p:sp>
    </p:spTree>
    <p:extLst>
      <p:ext uri="{BB962C8B-B14F-4D97-AF65-F5344CB8AC3E}">
        <p14:creationId xmlns:p14="http://schemas.microsoft.com/office/powerpoint/2010/main" val="2150588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A3B20D5E-4C2F-443F-A509-C6A20782024C}" type="slidenum">
              <a:rPr lang="lt-LT" smtClean="0"/>
              <a:t>3</a:t>
            </a:fld>
            <a:endParaRPr lang="lt-LT"/>
          </a:p>
        </p:txBody>
      </p:sp>
    </p:spTree>
    <p:extLst>
      <p:ext uri="{BB962C8B-B14F-4D97-AF65-F5344CB8AC3E}">
        <p14:creationId xmlns:p14="http://schemas.microsoft.com/office/powerpoint/2010/main" val="40316342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hyperlink" Target="https://www.facebook.com/MykoloRomerioUniversitetas/" TargetMode="External"/><Relationship Id="rId1" Type="http://schemas.openxmlformats.org/officeDocument/2006/relationships/slideMaster" Target="../slideMasters/slideMaster1.xml"/><Relationship Id="rId6" Type="http://schemas.openxmlformats.org/officeDocument/2006/relationships/image" Target="../media/image16.emf"/><Relationship Id="rId5" Type="http://schemas.openxmlformats.org/officeDocument/2006/relationships/image" Target="../media/image15.png"/><Relationship Id="rId4" Type="http://schemas.openxmlformats.org/officeDocument/2006/relationships/hyperlink" Target="https://www.linkedin.com/school/mykolasromerisuniversity/"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04DE0241-1839-8374-D7B3-29BF8FAC5BD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7177547" cy="6858000"/>
          </a:xfrm>
          <a:prstGeom prst="rect">
            <a:avLst/>
          </a:prstGeom>
        </p:spPr>
      </p:pic>
      <p:sp>
        <p:nvSpPr>
          <p:cNvPr id="2" name="Text Placeholder 2">
            <a:extLst>
              <a:ext uri="{FF2B5EF4-FFF2-40B4-BE49-F238E27FC236}">
                <a16:creationId xmlns:a16="http://schemas.microsoft.com/office/drawing/2014/main" id="{5A8E708E-F769-B352-0BF8-8CD765CE8DD2}"/>
              </a:ext>
            </a:extLst>
          </p:cNvPr>
          <p:cNvSpPr>
            <a:spLocks noGrp="1"/>
          </p:cNvSpPr>
          <p:nvPr>
            <p:ph type="body" sz="quarter" idx="10" hasCustomPrompt="1"/>
          </p:nvPr>
        </p:nvSpPr>
        <p:spPr>
          <a:xfrm>
            <a:off x="401783" y="3459882"/>
            <a:ext cx="5495925" cy="1639887"/>
          </a:xfrm>
        </p:spPr>
        <p:txBody>
          <a:bodyPr>
            <a:noAutofit/>
          </a:bodyPr>
          <a:lstStyle>
            <a:lvl1pPr marL="0" indent="0">
              <a:lnSpc>
                <a:spcPts val="6200"/>
              </a:lnSpc>
              <a:spcBef>
                <a:spcPts val="0"/>
              </a:spcBef>
              <a:buNone/>
              <a:defRPr sz="5000" kern="1000" baseline="0"/>
            </a:lvl1pPr>
          </a:lstStyle>
          <a:p>
            <a:pPr lvl="0"/>
            <a:r>
              <a:rPr lang="en-LT" dirty="0"/>
              <a:t>Prezentacijos pavadinimas</a:t>
            </a:r>
          </a:p>
        </p:txBody>
      </p:sp>
      <p:sp>
        <p:nvSpPr>
          <p:cNvPr id="3" name="Text Placeholder 2">
            <a:extLst>
              <a:ext uri="{FF2B5EF4-FFF2-40B4-BE49-F238E27FC236}">
                <a16:creationId xmlns:a16="http://schemas.microsoft.com/office/drawing/2014/main" id="{D077A3B1-EBA7-74FB-3C3B-2120856B204E}"/>
              </a:ext>
            </a:extLst>
          </p:cNvPr>
          <p:cNvSpPr>
            <a:spLocks noGrp="1"/>
          </p:cNvSpPr>
          <p:nvPr>
            <p:ph type="body" sz="quarter" idx="11" hasCustomPrompt="1"/>
          </p:nvPr>
        </p:nvSpPr>
        <p:spPr>
          <a:xfrm>
            <a:off x="401783" y="5840283"/>
            <a:ext cx="2752955" cy="767908"/>
          </a:xfrm>
        </p:spPr>
        <p:txBody>
          <a:bodyPr>
            <a:noAutofit/>
          </a:bodyPr>
          <a:lstStyle>
            <a:lvl1pPr marL="0" indent="0">
              <a:lnSpc>
                <a:spcPts val="2300"/>
              </a:lnSpc>
              <a:spcBef>
                <a:spcPts val="0"/>
              </a:spcBef>
              <a:buNone/>
              <a:defRPr sz="2000" kern="1000" baseline="0"/>
            </a:lvl1pPr>
          </a:lstStyle>
          <a:p>
            <a:pPr lvl="0"/>
            <a:r>
              <a:rPr lang="en-LT" dirty="0"/>
              <a:t>Papildomas tekstas</a:t>
            </a:r>
          </a:p>
          <a:p>
            <a:pPr lvl="0"/>
            <a:r>
              <a:rPr lang="en-US" dirty="0"/>
              <a:t>j</a:t>
            </a:r>
            <a:r>
              <a:rPr lang="en-LT" dirty="0"/>
              <a:t>ei reikalingas</a:t>
            </a:r>
          </a:p>
        </p:txBody>
      </p:sp>
      <p:sp>
        <p:nvSpPr>
          <p:cNvPr id="4" name="Date Placeholder 3">
            <a:extLst>
              <a:ext uri="{FF2B5EF4-FFF2-40B4-BE49-F238E27FC236}">
                <a16:creationId xmlns:a16="http://schemas.microsoft.com/office/drawing/2014/main" id="{9C92759A-EE80-5F20-AD50-F5756E959DF7}"/>
              </a:ext>
            </a:extLst>
          </p:cNvPr>
          <p:cNvSpPr>
            <a:spLocks noGrp="1"/>
          </p:cNvSpPr>
          <p:nvPr>
            <p:ph type="dt" sz="half" idx="12"/>
          </p:nvPr>
        </p:nvSpPr>
        <p:spPr>
          <a:xfrm>
            <a:off x="5853259" y="6185622"/>
            <a:ext cx="971747" cy="365125"/>
          </a:xfrm>
        </p:spPr>
        <p:txBody>
          <a:bodyPr/>
          <a:lstStyle>
            <a:lvl1pPr>
              <a:defRPr sz="1000" b="1">
                <a:solidFill>
                  <a:schemeClr val="tx1"/>
                </a:solidFill>
              </a:defRPr>
            </a:lvl1pPr>
          </a:lstStyle>
          <a:p>
            <a:fld id="{3B945577-1328-2847-A4CF-C5380E03ACDB}" type="datetimeFigureOut">
              <a:rPr lang="en-LT" smtClean="0"/>
              <a:pPr/>
              <a:t>11/28/2023</a:t>
            </a:fld>
            <a:endParaRPr lang="en-LT"/>
          </a:p>
        </p:txBody>
      </p:sp>
      <p:pic>
        <p:nvPicPr>
          <p:cNvPr id="8" name="Picture 7">
            <a:extLst>
              <a:ext uri="{FF2B5EF4-FFF2-40B4-BE49-F238E27FC236}">
                <a16:creationId xmlns:a16="http://schemas.microsoft.com/office/drawing/2014/main" id="{C2D216A1-03C9-DD6E-AC44-961014A65064}"/>
              </a:ext>
            </a:extLst>
          </p:cNvPr>
          <p:cNvPicPr>
            <a:picLocks noChangeAspect="1"/>
          </p:cNvPicPr>
          <p:nvPr userDrawn="1"/>
        </p:nvPicPr>
        <p:blipFill>
          <a:blip r:embed="rId5"/>
          <a:stretch>
            <a:fillRect/>
          </a:stretch>
        </p:blipFill>
        <p:spPr>
          <a:xfrm>
            <a:off x="480439" y="513797"/>
            <a:ext cx="1606038" cy="1149585"/>
          </a:xfrm>
          <a:prstGeom prst="rect">
            <a:avLst/>
          </a:prstGeom>
        </p:spPr>
      </p:pic>
    </p:spTree>
    <p:extLst>
      <p:ext uri="{BB962C8B-B14F-4D97-AF65-F5344CB8AC3E}">
        <p14:creationId xmlns:p14="http://schemas.microsoft.com/office/powerpoint/2010/main" val="3016189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10F71BB4-F17F-614F-C68C-6B1AD3988772}"/>
              </a:ext>
            </a:extLst>
          </p:cNvPr>
          <p:cNvSpPr>
            <a:spLocks noGrp="1"/>
          </p:cNvSpPr>
          <p:nvPr>
            <p:ph type="body" sz="quarter" idx="12" hasCustomPrompt="1"/>
          </p:nvPr>
        </p:nvSpPr>
        <p:spPr>
          <a:xfrm>
            <a:off x="480439" y="416491"/>
            <a:ext cx="4894201" cy="1259909"/>
          </a:xfrm>
        </p:spPr>
        <p:txBody>
          <a:bodyPr>
            <a:noAutofit/>
          </a:bodyPr>
          <a:lstStyle>
            <a:lvl1pPr marL="0" indent="0">
              <a:lnSpc>
                <a:spcPct val="100000"/>
              </a:lnSpc>
              <a:spcBef>
                <a:spcPts val="0"/>
              </a:spcBef>
              <a:buNone/>
              <a:defRPr sz="3500" kern="1000" baseline="0">
                <a:solidFill>
                  <a:schemeClr val="tx1"/>
                </a:solidFill>
              </a:defRPr>
            </a:lvl1pPr>
          </a:lstStyle>
          <a:p>
            <a:pPr lvl="0"/>
            <a:r>
              <a:rPr lang="lt-LT" dirty="0"/>
              <a:t>Skaidrės pavadinimas per vieną / dvi eilutes</a:t>
            </a:r>
            <a:endParaRPr lang="en-LT" dirty="0"/>
          </a:p>
        </p:txBody>
      </p:sp>
      <p:sp>
        <p:nvSpPr>
          <p:cNvPr id="3" name="Text Placeholder 5">
            <a:extLst>
              <a:ext uri="{FF2B5EF4-FFF2-40B4-BE49-F238E27FC236}">
                <a16:creationId xmlns:a16="http://schemas.microsoft.com/office/drawing/2014/main" id="{5A4DE534-2280-0C7E-324E-7D836B4DC40F}"/>
              </a:ext>
            </a:extLst>
          </p:cNvPr>
          <p:cNvSpPr>
            <a:spLocks noGrp="1"/>
          </p:cNvSpPr>
          <p:nvPr>
            <p:ph type="body" sz="quarter" idx="13" hasCustomPrompt="1"/>
          </p:nvPr>
        </p:nvSpPr>
        <p:spPr>
          <a:xfrm>
            <a:off x="480439" y="5773927"/>
            <a:ext cx="3993198" cy="860554"/>
          </a:xfrm>
        </p:spPr>
        <p:txBody>
          <a:bodyPr>
            <a:noAutofit/>
          </a:bodyPr>
          <a:lstStyle>
            <a:lvl1pPr marL="0" marR="0" indent="0" algn="l" defTabSz="914400" rtl="0" eaLnBrk="1" fontAlgn="auto" latinLnBrk="0" hangingPunct="1">
              <a:lnSpc>
                <a:spcPts val="1680"/>
              </a:lnSpc>
              <a:spcBef>
                <a:spcPts val="0"/>
              </a:spcBef>
              <a:spcAft>
                <a:spcPts val="0"/>
              </a:spcAft>
              <a:buClrTx/>
              <a:buSzTx/>
              <a:buFont typeface="Arial" panose="020B0604020202020204" pitchFamily="34" charset="0"/>
              <a:buNone/>
              <a:tabLst/>
              <a:defRPr lang="en-US" sz="1400" b="0" i="0" spc="20" baseline="0" smtClean="0">
                <a:solidFill>
                  <a:schemeClr val="tx1"/>
                </a:solidFill>
                <a:effectLst/>
              </a:defRPr>
            </a:lvl1pPr>
          </a:lstStyle>
          <a:p>
            <a:r>
              <a:rPr lang="en-US" dirty="0" err="1"/>
              <a:t>Jei</a:t>
            </a:r>
            <a:r>
              <a:rPr lang="en-US" dirty="0"/>
              <a:t> </a:t>
            </a:r>
            <a:r>
              <a:rPr lang="en-US" dirty="0" err="1"/>
              <a:t>reikalinga</a:t>
            </a:r>
            <a:r>
              <a:rPr lang="en-US" dirty="0"/>
              <a:t> </a:t>
            </a:r>
            <a:r>
              <a:rPr lang="en-US" dirty="0" err="1"/>
              <a:t>rašome</a:t>
            </a:r>
            <a:r>
              <a:rPr lang="en-US" dirty="0"/>
              <a:t> </a:t>
            </a:r>
            <a:r>
              <a:rPr lang="en-US" dirty="0" err="1"/>
              <a:t>paantraštę</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a:t>
            </a:r>
          </a:p>
        </p:txBody>
      </p:sp>
      <p:sp>
        <p:nvSpPr>
          <p:cNvPr id="5" name="Content Placeholder 4">
            <a:extLst>
              <a:ext uri="{FF2B5EF4-FFF2-40B4-BE49-F238E27FC236}">
                <a16:creationId xmlns:a16="http://schemas.microsoft.com/office/drawing/2014/main" id="{9E896830-C947-2958-7A11-2F6DBBA06CAF}"/>
              </a:ext>
            </a:extLst>
          </p:cNvPr>
          <p:cNvSpPr>
            <a:spLocks noGrp="1"/>
          </p:cNvSpPr>
          <p:nvPr>
            <p:ph sz="quarter" idx="14" hasCustomPrompt="1"/>
          </p:nvPr>
        </p:nvSpPr>
        <p:spPr>
          <a:xfrm>
            <a:off x="1270000" y="2245043"/>
            <a:ext cx="9652000" cy="3170237"/>
          </a:xfrm>
        </p:spPr>
        <p:txBody>
          <a:bodyPr/>
          <a:lstStyle>
            <a:lvl1pPr marL="0" indent="0">
              <a:buNone/>
              <a:defRPr/>
            </a:lvl1pPr>
          </a:lstStyle>
          <a:p>
            <a:pPr lvl="0"/>
            <a:r>
              <a:rPr lang="en-LT" dirty="0"/>
              <a:t> </a:t>
            </a:r>
          </a:p>
        </p:txBody>
      </p:sp>
    </p:spTree>
    <p:extLst>
      <p:ext uri="{BB962C8B-B14F-4D97-AF65-F5344CB8AC3E}">
        <p14:creationId xmlns:p14="http://schemas.microsoft.com/office/powerpoint/2010/main" val="420907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5E54D40B-F196-C2B0-0ED5-6EB503FD6694}"/>
              </a:ext>
            </a:extLst>
          </p:cNvPr>
          <p:cNvSpPr>
            <a:spLocks noGrp="1"/>
          </p:cNvSpPr>
          <p:nvPr>
            <p:ph type="body" sz="quarter" idx="12" hasCustomPrompt="1"/>
          </p:nvPr>
        </p:nvSpPr>
        <p:spPr>
          <a:xfrm>
            <a:off x="480439" y="416491"/>
            <a:ext cx="4599561" cy="1259909"/>
          </a:xfrm>
        </p:spPr>
        <p:txBody>
          <a:bodyPr>
            <a:noAutofit/>
          </a:bodyPr>
          <a:lstStyle>
            <a:lvl1pPr marL="0" indent="0">
              <a:lnSpc>
                <a:spcPct val="100000"/>
              </a:lnSpc>
              <a:spcBef>
                <a:spcPts val="0"/>
              </a:spcBef>
              <a:buNone/>
              <a:defRPr sz="3500" kern="1000" baseline="0">
                <a:solidFill>
                  <a:schemeClr val="tx1"/>
                </a:solidFill>
              </a:defRPr>
            </a:lvl1pPr>
          </a:lstStyle>
          <a:p>
            <a:pPr lvl="0"/>
            <a:r>
              <a:rPr lang="lt-LT" dirty="0"/>
              <a:t>Skaidrės pavadinimas per vieną / dvi eilutes</a:t>
            </a:r>
            <a:endParaRPr lang="en-LT" dirty="0"/>
          </a:p>
        </p:txBody>
      </p:sp>
      <p:sp>
        <p:nvSpPr>
          <p:cNvPr id="3" name="Text Placeholder 5">
            <a:extLst>
              <a:ext uri="{FF2B5EF4-FFF2-40B4-BE49-F238E27FC236}">
                <a16:creationId xmlns:a16="http://schemas.microsoft.com/office/drawing/2014/main" id="{8CA98B43-A20C-638F-D8F2-25342B09EC4D}"/>
              </a:ext>
            </a:extLst>
          </p:cNvPr>
          <p:cNvSpPr>
            <a:spLocks noGrp="1"/>
          </p:cNvSpPr>
          <p:nvPr>
            <p:ph type="body" sz="quarter" idx="13" hasCustomPrompt="1"/>
          </p:nvPr>
        </p:nvSpPr>
        <p:spPr>
          <a:xfrm>
            <a:off x="480439" y="5773927"/>
            <a:ext cx="3993198" cy="860554"/>
          </a:xfrm>
        </p:spPr>
        <p:txBody>
          <a:bodyPr>
            <a:noAutofit/>
          </a:bodyPr>
          <a:lstStyle>
            <a:lvl1pPr marL="0" marR="0" indent="0" algn="l" defTabSz="914400" rtl="0" eaLnBrk="1" fontAlgn="auto" latinLnBrk="0" hangingPunct="1">
              <a:lnSpc>
                <a:spcPts val="1680"/>
              </a:lnSpc>
              <a:spcBef>
                <a:spcPts val="0"/>
              </a:spcBef>
              <a:spcAft>
                <a:spcPts val="0"/>
              </a:spcAft>
              <a:buClrTx/>
              <a:buSzTx/>
              <a:buFont typeface="Arial" panose="020B0604020202020204" pitchFamily="34" charset="0"/>
              <a:buNone/>
              <a:tabLst/>
              <a:defRPr lang="en-US" sz="1400" b="0" i="0" spc="20" baseline="0" smtClean="0">
                <a:solidFill>
                  <a:schemeClr val="tx1"/>
                </a:solidFill>
                <a:effectLst/>
              </a:defRPr>
            </a:lvl1pPr>
          </a:lstStyle>
          <a:p>
            <a:r>
              <a:rPr lang="en-US" dirty="0" err="1"/>
              <a:t>Jei</a:t>
            </a:r>
            <a:r>
              <a:rPr lang="en-US" dirty="0"/>
              <a:t> </a:t>
            </a:r>
            <a:r>
              <a:rPr lang="en-US" dirty="0" err="1"/>
              <a:t>reikalinga</a:t>
            </a:r>
            <a:r>
              <a:rPr lang="en-US" dirty="0"/>
              <a:t> </a:t>
            </a:r>
            <a:r>
              <a:rPr lang="en-US" dirty="0" err="1"/>
              <a:t>rašome</a:t>
            </a:r>
            <a:r>
              <a:rPr lang="en-US" dirty="0"/>
              <a:t> </a:t>
            </a:r>
            <a:r>
              <a:rPr lang="en-US" dirty="0" err="1"/>
              <a:t>paantraštę</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a:t>
            </a:r>
          </a:p>
        </p:txBody>
      </p:sp>
      <p:sp>
        <p:nvSpPr>
          <p:cNvPr id="4" name="Text Placeholder 2">
            <a:extLst>
              <a:ext uri="{FF2B5EF4-FFF2-40B4-BE49-F238E27FC236}">
                <a16:creationId xmlns:a16="http://schemas.microsoft.com/office/drawing/2014/main" id="{C227F147-6985-CD5B-605B-F235E35A216F}"/>
              </a:ext>
            </a:extLst>
          </p:cNvPr>
          <p:cNvSpPr>
            <a:spLocks noGrp="1"/>
          </p:cNvSpPr>
          <p:nvPr>
            <p:ph type="body" sz="quarter" idx="11" hasCustomPrompt="1"/>
          </p:nvPr>
        </p:nvSpPr>
        <p:spPr>
          <a:xfrm>
            <a:off x="480439" y="2344928"/>
            <a:ext cx="3675001" cy="713232"/>
          </a:xfrm>
        </p:spPr>
        <p:txBody>
          <a:bodyPr>
            <a:noAutofit/>
          </a:bodyPr>
          <a:lstStyle>
            <a:lvl1pPr marL="0" indent="0">
              <a:lnSpc>
                <a:spcPts val="2300"/>
              </a:lnSpc>
              <a:spcBef>
                <a:spcPts val="0"/>
              </a:spcBef>
              <a:buNone/>
              <a:defRPr sz="2000" kern="1000" baseline="0">
                <a:solidFill>
                  <a:schemeClr val="tx1"/>
                </a:solidFill>
              </a:defRPr>
            </a:lvl1pPr>
          </a:lstStyle>
          <a:p>
            <a:pPr lvl="0"/>
            <a:r>
              <a:rPr lang="en-US" dirty="0" err="1"/>
              <a:t>Lentelės</a:t>
            </a:r>
            <a:r>
              <a:rPr lang="en-US" dirty="0"/>
              <a:t> / </a:t>
            </a:r>
            <a:r>
              <a:rPr lang="en-US" dirty="0" err="1"/>
              <a:t>grafiko</a:t>
            </a:r>
            <a:r>
              <a:rPr lang="en-US" dirty="0"/>
              <a:t> </a:t>
            </a:r>
            <a:r>
              <a:rPr lang="en-US" dirty="0" err="1"/>
              <a:t>pavadinimas</a:t>
            </a:r>
            <a:r>
              <a:rPr lang="en-US" dirty="0"/>
              <a:t> per dvi </a:t>
            </a:r>
            <a:r>
              <a:rPr lang="en-US" dirty="0" err="1"/>
              <a:t>eilutes</a:t>
            </a:r>
            <a:endParaRPr lang="en-LT" dirty="0"/>
          </a:p>
        </p:txBody>
      </p:sp>
      <p:sp>
        <p:nvSpPr>
          <p:cNvPr id="7" name="Chart Placeholder 6">
            <a:extLst>
              <a:ext uri="{FF2B5EF4-FFF2-40B4-BE49-F238E27FC236}">
                <a16:creationId xmlns:a16="http://schemas.microsoft.com/office/drawing/2014/main" id="{CB61D15B-4DE5-BCEF-B62F-D60BFC431523}"/>
              </a:ext>
            </a:extLst>
          </p:cNvPr>
          <p:cNvSpPr>
            <a:spLocks noGrp="1"/>
          </p:cNvSpPr>
          <p:nvPr>
            <p:ph type="chart" sz="quarter" idx="14" hasCustomPrompt="1"/>
          </p:nvPr>
        </p:nvSpPr>
        <p:spPr>
          <a:xfrm>
            <a:off x="5598795" y="1361441"/>
            <a:ext cx="6237288" cy="4704398"/>
          </a:xfrm>
        </p:spPr>
        <p:txBody>
          <a:bodyPr/>
          <a:lstStyle>
            <a:lvl1pPr marL="0" indent="0">
              <a:buNone/>
              <a:defRPr/>
            </a:lvl1pPr>
          </a:lstStyle>
          <a:p>
            <a:r>
              <a:rPr lang="en-LT" dirty="0"/>
              <a:t> </a:t>
            </a:r>
          </a:p>
        </p:txBody>
      </p:sp>
    </p:spTree>
    <p:extLst>
      <p:ext uri="{BB962C8B-B14F-4D97-AF65-F5344CB8AC3E}">
        <p14:creationId xmlns:p14="http://schemas.microsoft.com/office/powerpoint/2010/main" val="4217034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C84E7767-8FF4-7E6F-C205-3C3D86D63F75}"/>
              </a:ext>
            </a:extLst>
          </p:cNvPr>
          <p:cNvSpPr>
            <a:spLocks noGrp="1"/>
          </p:cNvSpPr>
          <p:nvPr>
            <p:ph type="body" sz="quarter" idx="12" hasCustomPrompt="1"/>
          </p:nvPr>
        </p:nvSpPr>
        <p:spPr>
          <a:xfrm>
            <a:off x="480439" y="416491"/>
            <a:ext cx="4894201" cy="1259909"/>
          </a:xfrm>
        </p:spPr>
        <p:txBody>
          <a:bodyPr>
            <a:noAutofit/>
          </a:bodyPr>
          <a:lstStyle>
            <a:lvl1pPr marL="0" indent="0">
              <a:lnSpc>
                <a:spcPct val="100000"/>
              </a:lnSpc>
              <a:spcBef>
                <a:spcPts val="0"/>
              </a:spcBef>
              <a:buNone/>
              <a:defRPr sz="3500" kern="1000" baseline="0">
                <a:solidFill>
                  <a:schemeClr val="tx1"/>
                </a:solidFill>
              </a:defRPr>
            </a:lvl1pPr>
          </a:lstStyle>
          <a:p>
            <a:pPr lvl="0"/>
            <a:r>
              <a:rPr lang="lt-LT" dirty="0"/>
              <a:t>Skaidrės pavadinimas per vieną / dvi eilutes</a:t>
            </a:r>
            <a:endParaRPr lang="en-LT" dirty="0"/>
          </a:p>
        </p:txBody>
      </p:sp>
      <p:sp>
        <p:nvSpPr>
          <p:cNvPr id="6" name="Text Placeholder 5">
            <a:extLst>
              <a:ext uri="{FF2B5EF4-FFF2-40B4-BE49-F238E27FC236}">
                <a16:creationId xmlns:a16="http://schemas.microsoft.com/office/drawing/2014/main" id="{4C581983-04C5-1A55-6E7E-4AB3CD7C47A1}"/>
              </a:ext>
            </a:extLst>
          </p:cNvPr>
          <p:cNvSpPr>
            <a:spLocks noGrp="1"/>
          </p:cNvSpPr>
          <p:nvPr>
            <p:ph type="body" sz="quarter" idx="13" hasCustomPrompt="1"/>
          </p:nvPr>
        </p:nvSpPr>
        <p:spPr>
          <a:xfrm>
            <a:off x="480439" y="5773927"/>
            <a:ext cx="3993198" cy="860554"/>
          </a:xfrm>
        </p:spPr>
        <p:txBody>
          <a:bodyPr>
            <a:noAutofit/>
          </a:bodyPr>
          <a:lstStyle>
            <a:lvl1pPr marL="0" marR="0" indent="0" algn="l" defTabSz="914400" rtl="0" eaLnBrk="1" fontAlgn="auto" latinLnBrk="0" hangingPunct="1">
              <a:lnSpc>
                <a:spcPts val="1680"/>
              </a:lnSpc>
              <a:spcBef>
                <a:spcPts val="0"/>
              </a:spcBef>
              <a:spcAft>
                <a:spcPts val="0"/>
              </a:spcAft>
              <a:buClrTx/>
              <a:buSzTx/>
              <a:buFont typeface="Arial" panose="020B0604020202020204" pitchFamily="34" charset="0"/>
              <a:buNone/>
              <a:tabLst/>
              <a:defRPr lang="en-US" sz="1400" b="0" i="0" spc="20" baseline="0" smtClean="0">
                <a:solidFill>
                  <a:schemeClr val="tx1"/>
                </a:solidFill>
                <a:effectLst/>
              </a:defRPr>
            </a:lvl1pPr>
          </a:lstStyle>
          <a:p>
            <a:r>
              <a:rPr lang="en-US" dirty="0" err="1"/>
              <a:t>Jei</a:t>
            </a:r>
            <a:r>
              <a:rPr lang="en-US" dirty="0"/>
              <a:t> </a:t>
            </a:r>
            <a:r>
              <a:rPr lang="en-US" dirty="0" err="1"/>
              <a:t>reikalinga</a:t>
            </a:r>
            <a:r>
              <a:rPr lang="en-US" dirty="0"/>
              <a:t> </a:t>
            </a:r>
            <a:r>
              <a:rPr lang="en-US" dirty="0" err="1"/>
              <a:t>rašome</a:t>
            </a:r>
            <a:r>
              <a:rPr lang="en-US" dirty="0"/>
              <a:t> </a:t>
            </a:r>
            <a:r>
              <a:rPr lang="en-US" dirty="0" err="1"/>
              <a:t>paantraštę</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a:t>
            </a:r>
          </a:p>
        </p:txBody>
      </p:sp>
      <p:sp>
        <p:nvSpPr>
          <p:cNvPr id="7" name="Text Placeholder 2">
            <a:extLst>
              <a:ext uri="{FF2B5EF4-FFF2-40B4-BE49-F238E27FC236}">
                <a16:creationId xmlns:a16="http://schemas.microsoft.com/office/drawing/2014/main" id="{0DC12F0F-0D16-648F-4653-9BD8DB87D852}"/>
              </a:ext>
            </a:extLst>
          </p:cNvPr>
          <p:cNvSpPr>
            <a:spLocks noGrp="1"/>
          </p:cNvSpPr>
          <p:nvPr>
            <p:ph type="body" sz="quarter" idx="11" hasCustomPrompt="1"/>
          </p:nvPr>
        </p:nvSpPr>
        <p:spPr>
          <a:xfrm>
            <a:off x="480439" y="2202688"/>
            <a:ext cx="1775081" cy="713232"/>
          </a:xfrm>
        </p:spPr>
        <p:txBody>
          <a:bodyPr>
            <a:noAutofit/>
          </a:bodyPr>
          <a:lstStyle>
            <a:lvl1pPr marL="0" indent="0">
              <a:lnSpc>
                <a:spcPts val="2300"/>
              </a:lnSpc>
              <a:spcBef>
                <a:spcPts val="0"/>
              </a:spcBef>
              <a:buNone/>
              <a:defRPr sz="2000" kern="1000" baseline="0">
                <a:solidFill>
                  <a:schemeClr val="tx1"/>
                </a:solidFill>
              </a:defRPr>
            </a:lvl1pPr>
          </a:lstStyle>
          <a:p>
            <a:pPr lvl="0"/>
            <a:r>
              <a:rPr lang="en-US" dirty="0" err="1"/>
              <a:t>Grafiko</a:t>
            </a:r>
            <a:r>
              <a:rPr lang="en-US" dirty="0"/>
              <a:t> </a:t>
            </a:r>
            <a:r>
              <a:rPr lang="en-US" dirty="0" err="1"/>
              <a:t>pavadinimas</a:t>
            </a:r>
            <a:endParaRPr lang="en-LT" dirty="0"/>
          </a:p>
        </p:txBody>
      </p:sp>
      <p:sp>
        <p:nvSpPr>
          <p:cNvPr id="8" name="Text Placeholder 2">
            <a:extLst>
              <a:ext uri="{FF2B5EF4-FFF2-40B4-BE49-F238E27FC236}">
                <a16:creationId xmlns:a16="http://schemas.microsoft.com/office/drawing/2014/main" id="{EE16726D-0D15-6E2A-DCC5-03268E4278C3}"/>
              </a:ext>
            </a:extLst>
          </p:cNvPr>
          <p:cNvSpPr>
            <a:spLocks noGrp="1"/>
          </p:cNvSpPr>
          <p:nvPr>
            <p:ph type="body" sz="quarter" idx="14" hasCustomPrompt="1"/>
          </p:nvPr>
        </p:nvSpPr>
        <p:spPr>
          <a:xfrm>
            <a:off x="6098919" y="2202688"/>
            <a:ext cx="1775081" cy="713232"/>
          </a:xfrm>
        </p:spPr>
        <p:txBody>
          <a:bodyPr>
            <a:noAutofit/>
          </a:bodyPr>
          <a:lstStyle>
            <a:lvl1pPr marL="0" indent="0">
              <a:lnSpc>
                <a:spcPts val="2300"/>
              </a:lnSpc>
              <a:spcBef>
                <a:spcPts val="0"/>
              </a:spcBef>
              <a:buNone/>
              <a:defRPr sz="2000" kern="1000" baseline="0">
                <a:solidFill>
                  <a:schemeClr val="tx1"/>
                </a:solidFill>
              </a:defRPr>
            </a:lvl1pPr>
          </a:lstStyle>
          <a:p>
            <a:pPr lvl="0"/>
            <a:r>
              <a:rPr lang="en-US" dirty="0" err="1"/>
              <a:t>Grafiko</a:t>
            </a:r>
            <a:r>
              <a:rPr lang="en-US" dirty="0"/>
              <a:t> </a:t>
            </a:r>
            <a:r>
              <a:rPr lang="en-US" dirty="0" err="1"/>
              <a:t>pavadinimas</a:t>
            </a:r>
            <a:endParaRPr lang="en-LT" dirty="0"/>
          </a:p>
        </p:txBody>
      </p:sp>
      <p:sp>
        <p:nvSpPr>
          <p:cNvPr id="10" name="Chart Placeholder 9">
            <a:extLst>
              <a:ext uri="{FF2B5EF4-FFF2-40B4-BE49-F238E27FC236}">
                <a16:creationId xmlns:a16="http://schemas.microsoft.com/office/drawing/2014/main" id="{5A6A2EED-992E-A3D1-95CF-299B41426480}"/>
              </a:ext>
            </a:extLst>
          </p:cNvPr>
          <p:cNvSpPr>
            <a:spLocks noGrp="1"/>
          </p:cNvSpPr>
          <p:nvPr>
            <p:ph type="chart" sz="quarter" idx="15" hasCustomPrompt="1"/>
          </p:nvPr>
        </p:nvSpPr>
        <p:spPr>
          <a:xfrm>
            <a:off x="2509838" y="2203450"/>
            <a:ext cx="2946400" cy="3121025"/>
          </a:xfrm>
        </p:spPr>
        <p:txBody>
          <a:bodyPr/>
          <a:lstStyle>
            <a:lvl1pPr marL="0" indent="0">
              <a:buNone/>
              <a:defRPr/>
            </a:lvl1pPr>
          </a:lstStyle>
          <a:p>
            <a:r>
              <a:rPr lang="en-LT" dirty="0"/>
              <a:t> </a:t>
            </a:r>
          </a:p>
        </p:txBody>
      </p:sp>
      <p:sp>
        <p:nvSpPr>
          <p:cNvPr id="11" name="Chart Placeholder 9">
            <a:extLst>
              <a:ext uri="{FF2B5EF4-FFF2-40B4-BE49-F238E27FC236}">
                <a16:creationId xmlns:a16="http://schemas.microsoft.com/office/drawing/2014/main" id="{E49A9BE7-3BA8-7EFA-92BC-8609F0E467E9}"/>
              </a:ext>
            </a:extLst>
          </p:cNvPr>
          <p:cNvSpPr>
            <a:spLocks noGrp="1"/>
          </p:cNvSpPr>
          <p:nvPr>
            <p:ph type="chart" sz="quarter" idx="16" hasCustomPrompt="1"/>
          </p:nvPr>
        </p:nvSpPr>
        <p:spPr>
          <a:xfrm>
            <a:off x="8118158" y="2203450"/>
            <a:ext cx="2946400" cy="3121025"/>
          </a:xfrm>
        </p:spPr>
        <p:txBody>
          <a:bodyPr/>
          <a:lstStyle>
            <a:lvl1pPr marL="0" indent="0">
              <a:buNone/>
              <a:defRPr/>
            </a:lvl1pPr>
          </a:lstStyle>
          <a:p>
            <a:r>
              <a:rPr lang="en-LT" dirty="0"/>
              <a:t> </a:t>
            </a:r>
          </a:p>
        </p:txBody>
      </p:sp>
      <p:sp>
        <p:nvSpPr>
          <p:cNvPr id="12" name="Text Placeholder 4">
            <a:extLst>
              <a:ext uri="{FF2B5EF4-FFF2-40B4-BE49-F238E27FC236}">
                <a16:creationId xmlns:a16="http://schemas.microsoft.com/office/drawing/2014/main" id="{2FBF8AFC-E0EF-E442-5B9E-6D9FCE8A3809}"/>
              </a:ext>
            </a:extLst>
          </p:cNvPr>
          <p:cNvSpPr>
            <a:spLocks noGrp="1"/>
          </p:cNvSpPr>
          <p:nvPr>
            <p:ph type="body" sz="quarter" idx="20" hasCustomPrompt="1"/>
          </p:nvPr>
        </p:nvSpPr>
        <p:spPr>
          <a:xfrm>
            <a:off x="6096001" y="3068320"/>
            <a:ext cx="1775082" cy="1005839"/>
          </a:xfrm>
        </p:spPr>
        <p:txBody>
          <a:bodyPr>
            <a:normAutofit/>
          </a:bodyPr>
          <a:lstStyle>
            <a:lvl1pPr marL="0" indent="0">
              <a:lnSpc>
                <a:spcPts val="1320"/>
              </a:lnSpc>
              <a:spcBef>
                <a:spcPts val="0"/>
              </a:spcBef>
              <a:buNone/>
              <a:defRPr sz="1100"/>
            </a:lvl1pPr>
          </a:lstStyle>
          <a:p>
            <a:pPr lvl="0"/>
            <a:r>
              <a:rPr lang="lt-LT" dirty="0"/>
              <a:t>Dėstymo tekstas. </a:t>
            </a:r>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nonummy</a:t>
            </a:r>
            <a:r>
              <a:rPr lang="lt-LT" dirty="0"/>
              <a:t> </a:t>
            </a:r>
            <a:r>
              <a:rPr lang="lt-LT" dirty="0" err="1"/>
              <a:t>nibh</a:t>
            </a:r>
            <a:r>
              <a:rPr lang="lt-LT" dirty="0"/>
              <a:t> </a:t>
            </a:r>
            <a:r>
              <a:rPr lang="lt-LT" dirty="0" err="1"/>
              <a:t>euismod</a:t>
            </a:r>
            <a:r>
              <a:rPr lang="lt-LT" dirty="0"/>
              <a:t> </a:t>
            </a:r>
            <a:r>
              <a:rPr lang="lt-LT" dirty="0" err="1"/>
              <a:t>tincidunt</a:t>
            </a:r>
            <a:r>
              <a:rPr lang="lt-LT" dirty="0"/>
              <a:t>.</a:t>
            </a:r>
            <a:endParaRPr lang="en-LT" dirty="0"/>
          </a:p>
        </p:txBody>
      </p:sp>
    </p:spTree>
    <p:extLst>
      <p:ext uri="{BB962C8B-B14F-4D97-AF65-F5344CB8AC3E}">
        <p14:creationId xmlns:p14="http://schemas.microsoft.com/office/powerpoint/2010/main" val="3869029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81623B27-6357-FDA6-CDC1-7D731085EF77}"/>
              </a:ext>
            </a:extLst>
          </p:cNvPr>
          <p:cNvSpPr>
            <a:spLocks noGrp="1"/>
          </p:cNvSpPr>
          <p:nvPr>
            <p:ph type="body" sz="quarter" idx="12" hasCustomPrompt="1"/>
          </p:nvPr>
        </p:nvSpPr>
        <p:spPr>
          <a:xfrm>
            <a:off x="480439" y="416491"/>
            <a:ext cx="4894201" cy="1259909"/>
          </a:xfrm>
        </p:spPr>
        <p:txBody>
          <a:bodyPr>
            <a:noAutofit/>
          </a:bodyPr>
          <a:lstStyle>
            <a:lvl1pPr marL="0" indent="0">
              <a:lnSpc>
                <a:spcPct val="100000"/>
              </a:lnSpc>
              <a:spcBef>
                <a:spcPts val="0"/>
              </a:spcBef>
              <a:buNone/>
              <a:defRPr sz="3500" kern="1000" baseline="0">
                <a:solidFill>
                  <a:schemeClr val="tx1"/>
                </a:solidFill>
              </a:defRPr>
            </a:lvl1pPr>
          </a:lstStyle>
          <a:p>
            <a:pPr lvl="0"/>
            <a:r>
              <a:rPr lang="lt-LT" dirty="0"/>
              <a:t>Skaidrės pavadinimas per vieną / dvi eilutes</a:t>
            </a:r>
            <a:endParaRPr lang="en-LT" dirty="0"/>
          </a:p>
        </p:txBody>
      </p:sp>
      <p:sp>
        <p:nvSpPr>
          <p:cNvPr id="3" name="Text Placeholder 5">
            <a:extLst>
              <a:ext uri="{FF2B5EF4-FFF2-40B4-BE49-F238E27FC236}">
                <a16:creationId xmlns:a16="http://schemas.microsoft.com/office/drawing/2014/main" id="{0E05CC6D-F201-6661-5D1A-54019FDB2654}"/>
              </a:ext>
            </a:extLst>
          </p:cNvPr>
          <p:cNvSpPr>
            <a:spLocks noGrp="1"/>
          </p:cNvSpPr>
          <p:nvPr>
            <p:ph type="body" sz="quarter" idx="13" hasCustomPrompt="1"/>
          </p:nvPr>
        </p:nvSpPr>
        <p:spPr>
          <a:xfrm>
            <a:off x="480439" y="5773927"/>
            <a:ext cx="3993198" cy="860554"/>
          </a:xfrm>
        </p:spPr>
        <p:txBody>
          <a:bodyPr>
            <a:noAutofit/>
          </a:bodyPr>
          <a:lstStyle>
            <a:lvl1pPr marL="0" marR="0" indent="0" algn="l" defTabSz="914400" rtl="0" eaLnBrk="1" fontAlgn="auto" latinLnBrk="0" hangingPunct="1">
              <a:lnSpc>
                <a:spcPts val="1680"/>
              </a:lnSpc>
              <a:spcBef>
                <a:spcPts val="0"/>
              </a:spcBef>
              <a:spcAft>
                <a:spcPts val="0"/>
              </a:spcAft>
              <a:buClrTx/>
              <a:buSzTx/>
              <a:buFont typeface="Arial" panose="020B0604020202020204" pitchFamily="34" charset="0"/>
              <a:buNone/>
              <a:tabLst/>
              <a:defRPr lang="en-US" sz="1400" b="0" i="0" spc="20" baseline="0" smtClean="0">
                <a:solidFill>
                  <a:schemeClr val="tx1"/>
                </a:solidFill>
                <a:effectLst/>
              </a:defRPr>
            </a:lvl1pPr>
          </a:lstStyle>
          <a:p>
            <a:r>
              <a:rPr lang="en-US" dirty="0" err="1"/>
              <a:t>Jei</a:t>
            </a:r>
            <a:r>
              <a:rPr lang="en-US" dirty="0"/>
              <a:t> </a:t>
            </a:r>
            <a:r>
              <a:rPr lang="en-US" dirty="0" err="1"/>
              <a:t>reikalinga</a:t>
            </a:r>
            <a:r>
              <a:rPr lang="en-US" dirty="0"/>
              <a:t> </a:t>
            </a:r>
            <a:r>
              <a:rPr lang="en-US" dirty="0" err="1"/>
              <a:t>rašome</a:t>
            </a:r>
            <a:r>
              <a:rPr lang="en-US" dirty="0"/>
              <a:t> </a:t>
            </a:r>
            <a:r>
              <a:rPr lang="en-US" dirty="0" err="1"/>
              <a:t>paantraštę</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a:t>
            </a:r>
          </a:p>
        </p:txBody>
      </p:sp>
      <p:sp>
        <p:nvSpPr>
          <p:cNvPr id="4" name="Text Placeholder 4">
            <a:extLst>
              <a:ext uri="{FF2B5EF4-FFF2-40B4-BE49-F238E27FC236}">
                <a16:creationId xmlns:a16="http://schemas.microsoft.com/office/drawing/2014/main" id="{1C28D610-33A0-B63C-56BB-0167FA94B3A1}"/>
              </a:ext>
            </a:extLst>
          </p:cNvPr>
          <p:cNvSpPr>
            <a:spLocks noGrp="1"/>
          </p:cNvSpPr>
          <p:nvPr>
            <p:ph type="body" sz="quarter" idx="20" hasCustomPrompt="1"/>
          </p:nvPr>
        </p:nvSpPr>
        <p:spPr>
          <a:xfrm>
            <a:off x="480439" y="4592320"/>
            <a:ext cx="2672077" cy="568960"/>
          </a:xfrm>
        </p:spPr>
        <p:txBody>
          <a:bodyPr>
            <a:normAutofit/>
          </a:bodyPr>
          <a:lstStyle>
            <a:lvl1pPr marL="0" indent="0">
              <a:lnSpc>
                <a:spcPts val="1320"/>
              </a:lnSpc>
              <a:spcBef>
                <a:spcPts val="0"/>
              </a:spcBef>
              <a:buNone/>
              <a:defRPr sz="1100"/>
            </a:lvl1pPr>
          </a:lstStyle>
          <a:p>
            <a:pPr lvl="0"/>
            <a:r>
              <a:rPr lang="lt-LT" dirty="0"/>
              <a:t>Dėstymo tekstas. </a:t>
            </a:r>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nonummy</a:t>
            </a:r>
            <a:r>
              <a:rPr lang="lt-LT" dirty="0"/>
              <a:t> </a:t>
            </a:r>
            <a:r>
              <a:rPr lang="lt-LT" dirty="0" err="1"/>
              <a:t>nibh</a:t>
            </a:r>
            <a:r>
              <a:rPr lang="lt-LT" dirty="0"/>
              <a:t> </a:t>
            </a:r>
            <a:r>
              <a:rPr lang="lt-LT" dirty="0" err="1"/>
              <a:t>euismod</a:t>
            </a:r>
            <a:r>
              <a:rPr lang="lt-LT" dirty="0"/>
              <a:t> </a:t>
            </a:r>
            <a:r>
              <a:rPr lang="lt-LT" dirty="0" err="1"/>
              <a:t>tincidunt</a:t>
            </a:r>
            <a:r>
              <a:rPr lang="lt-LT" dirty="0"/>
              <a:t>.</a:t>
            </a:r>
            <a:endParaRPr lang="en-LT" dirty="0"/>
          </a:p>
        </p:txBody>
      </p:sp>
      <p:sp>
        <p:nvSpPr>
          <p:cNvPr id="5" name="Text Placeholder 4">
            <a:extLst>
              <a:ext uri="{FF2B5EF4-FFF2-40B4-BE49-F238E27FC236}">
                <a16:creationId xmlns:a16="http://schemas.microsoft.com/office/drawing/2014/main" id="{AB395825-A5A5-489F-014D-F32EA08C1B91}"/>
              </a:ext>
            </a:extLst>
          </p:cNvPr>
          <p:cNvSpPr>
            <a:spLocks noGrp="1"/>
          </p:cNvSpPr>
          <p:nvPr>
            <p:ph type="body" sz="quarter" idx="21" hasCustomPrompt="1"/>
          </p:nvPr>
        </p:nvSpPr>
        <p:spPr>
          <a:xfrm>
            <a:off x="3294759" y="4592320"/>
            <a:ext cx="2672077" cy="568960"/>
          </a:xfrm>
        </p:spPr>
        <p:txBody>
          <a:bodyPr>
            <a:normAutofit/>
          </a:bodyPr>
          <a:lstStyle>
            <a:lvl1pPr marL="0" indent="0">
              <a:lnSpc>
                <a:spcPts val="1320"/>
              </a:lnSpc>
              <a:spcBef>
                <a:spcPts val="0"/>
              </a:spcBef>
              <a:buNone/>
              <a:defRPr sz="1100"/>
            </a:lvl1pPr>
          </a:lstStyle>
          <a:p>
            <a:pPr lvl="0"/>
            <a:r>
              <a:rPr lang="lt-LT" dirty="0"/>
              <a:t>Dėstymo tekstas. </a:t>
            </a:r>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nonummy</a:t>
            </a:r>
            <a:r>
              <a:rPr lang="lt-LT" dirty="0"/>
              <a:t> </a:t>
            </a:r>
            <a:r>
              <a:rPr lang="lt-LT" dirty="0" err="1"/>
              <a:t>nibh</a:t>
            </a:r>
            <a:r>
              <a:rPr lang="lt-LT" dirty="0"/>
              <a:t> </a:t>
            </a:r>
            <a:r>
              <a:rPr lang="lt-LT" dirty="0" err="1"/>
              <a:t>euismod</a:t>
            </a:r>
            <a:r>
              <a:rPr lang="lt-LT" dirty="0"/>
              <a:t> </a:t>
            </a:r>
            <a:r>
              <a:rPr lang="lt-LT" dirty="0" err="1"/>
              <a:t>tincidunt</a:t>
            </a:r>
            <a:r>
              <a:rPr lang="lt-LT" dirty="0"/>
              <a:t>.</a:t>
            </a:r>
            <a:endParaRPr lang="en-LT" dirty="0"/>
          </a:p>
        </p:txBody>
      </p:sp>
      <p:sp>
        <p:nvSpPr>
          <p:cNvPr id="6" name="Text Placeholder 4">
            <a:extLst>
              <a:ext uri="{FF2B5EF4-FFF2-40B4-BE49-F238E27FC236}">
                <a16:creationId xmlns:a16="http://schemas.microsoft.com/office/drawing/2014/main" id="{6A8F1F28-9EDD-2644-5CCE-2334EE18AAC8}"/>
              </a:ext>
            </a:extLst>
          </p:cNvPr>
          <p:cNvSpPr>
            <a:spLocks noGrp="1"/>
          </p:cNvSpPr>
          <p:nvPr>
            <p:ph type="body" sz="quarter" idx="22" hasCustomPrompt="1"/>
          </p:nvPr>
        </p:nvSpPr>
        <p:spPr>
          <a:xfrm>
            <a:off x="6098919" y="4592320"/>
            <a:ext cx="2672077" cy="568960"/>
          </a:xfrm>
        </p:spPr>
        <p:txBody>
          <a:bodyPr>
            <a:normAutofit/>
          </a:bodyPr>
          <a:lstStyle>
            <a:lvl1pPr marL="0" indent="0">
              <a:lnSpc>
                <a:spcPts val="1320"/>
              </a:lnSpc>
              <a:spcBef>
                <a:spcPts val="0"/>
              </a:spcBef>
              <a:buNone/>
              <a:defRPr sz="1100"/>
            </a:lvl1pPr>
          </a:lstStyle>
          <a:p>
            <a:pPr lvl="0"/>
            <a:r>
              <a:rPr lang="lt-LT" dirty="0"/>
              <a:t>Dėstymo tekstas. </a:t>
            </a:r>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nonummy</a:t>
            </a:r>
            <a:r>
              <a:rPr lang="lt-LT" dirty="0"/>
              <a:t> </a:t>
            </a:r>
            <a:r>
              <a:rPr lang="lt-LT" dirty="0" err="1"/>
              <a:t>nibh</a:t>
            </a:r>
            <a:r>
              <a:rPr lang="lt-LT" dirty="0"/>
              <a:t> </a:t>
            </a:r>
            <a:r>
              <a:rPr lang="lt-LT" dirty="0" err="1"/>
              <a:t>euismod</a:t>
            </a:r>
            <a:r>
              <a:rPr lang="lt-LT" dirty="0"/>
              <a:t> </a:t>
            </a:r>
            <a:r>
              <a:rPr lang="lt-LT" dirty="0" err="1"/>
              <a:t>tincidunt</a:t>
            </a:r>
            <a:r>
              <a:rPr lang="lt-LT" dirty="0"/>
              <a:t>.</a:t>
            </a:r>
            <a:endParaRPr lang="en-LT" dirty="0"/>
          </a:p>
        </p:txBody>
      </p:sp>
      <p:sp>
        <p:nvSpPr>
          <p:cNvPr id="7" name="Text Placeholder 4">
            <a:extLst>
              <a:ext uri="{FF2B5EF4-FFF2-40B4-BE49-F238E27FC236}">
                <a16:creationId xmlns:a16="http://schemas.microsoft.com/office/drawing/2014/main" id="{A05E7825-C182-0842-9DD2-524A1A360D93}"/>
              </a:ext>
            </a:extLst>
          </p:cNvPr>
          <p:cNvSpPr>
            <a:spLocks noGrp="1"/>
          </p:cNvSpPr>
          <p:nvPr>
            <p:ph type="body" sz="quarter" idx="23" hasCustomPrompt="1"/>
          </p:nvPr>
        </p:nvSpPr>
        <p:spPr>
          <a:xfrm>
            <a:off x="8913239" y="4592320"/>
            <a:ext cx="2672077" cy="568960"/>
          </a:xfrm>
        </p:spPr>
        <p:txBody>
          <a:bodyPr>
            <a:normAutofit/>
          </a:bodyPr>
          <a:lstStyle>
            <a:lvl1pPr marL="0" indent="0">
              <a:lnSpc>
                <a:spcPts val="1320"/>
              </a:lnSpc>
              <a:spcBef>
                <a:spcPts val="0"/>
              </a:spcBef>
              <a:buNone/>
              <a:defRPr sz="1100"/>
            </a:lvl1pPr>
          </a:lstStyle>
          <a:p>
            <a:pPr lvl="0"/>
            <a:r>
              <a:rPr lang="lt-LT" dirty="0"/>
              <a:t>Dėstymo tekstas. </a:t>
            </a:r>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nonummy</a:t>
            </a:r>
            <a:r>
              <a:rPr lang="lt-LT" dirty="0"/>
              <a:t> </a:t>
            </a:r>
            <a:r>
              <a:rPr lang="lt-LT" dirty="0" err="1"/>
              <a:t>nibh</a:t>
            </a:r>
            <a:r>
              <a:rPr lang="lt-LT" dirty="0"/>
              <a:t> </a:t>
            </a:r>
            <a:r>
              <a:rPr lang="lt-LT" dirty="0" err="1"/>
              <a:t>euismod</a:t>
            </a:r>
            <a:r>
              <a:rPr lang="lt-LT" dirty="0"/>
              <a:t> </a:t>
            </a:r>
            <a:r>
              <a:rPr lang="lt-LT" dirty="0" err="1"/>
              <a:t>tincidunt</a:t>
            </a:r>
            <a:r>
              <a:rPr lang="lt-LT" dirty="0"/>
              <a:t>.</a:t>
            </a:r>
            <a:endParaRPr lang="en-LT" dirty="0"/>
          </a:p>
        </p:txBody>
      </p:sp>
      <p:sp>
        <p:nvSpPr>
          <p:cNvPr id="8" name="Text Placeholder 2">
            <a:extLst>
              <a:ext uri="{FF2B5EF4-FFF2-40B4-BE49-F238E27FC236}">
                <a16:creationId xmlns:a16="http://schemas.microsoft.com/office/drawing/2014/main" id="{0666E5B3-0A64-37D4-B12F-7DBD57067D39}"/>
              </a:ext>
            </a:extLst>
          </p:cNvPr>
          <p:cNvSpPr>
            <a:spLocks noGrp="1"/>
          </p:cNvSpPr>
          <p:nvPr>
            <p:ph type="body" sz="quarter" idx="24" hasCustomPrompt="1"/>
          </p:nvPr>
        </p:nvSpPr>
        <p:spPr>
          <a:xfrm>
            <a:off x="571879" y="2854960"/>
            <a:ext cx="1571881" cy="1574800"/>
          </a:xfrm>
          <a:prstGeom prst="ellipse">
            <a:avLst/>
          </a:prstGeom>
          <a:solidFill>
            <a:srgbClr val="FF6432"/>
          </a:solidFill>
        </p:spPr>
        <p:txBody>
          <a:bodyPr anchor="ctr">
            <a:noAutofit/>
          </a:bodyPr>
          <a:lstStyle>
            <a:lvl1pPr marL="0" indent="0" algn="ctr">
              <a:lnSpc>
                <a:spcPct val="100000"/>
              </a:lnSpc>
              <a:spcBef>
                <a:spcPts val="0"/>
              </a:spcBef>
              <a:buNone/>
              <a:defRPr sz="3500" kern="1000" baseline="0">
                <a:solidFill>
                  <a:schemeClr val="bg1"/>
                </a:solidFill>
              </a:defRPr>
            </a:lvl1pPr>
          </a:lstStyle>
          <a:p>
            <a:pPr lvl="0"/>
            <a:r>
              <a:rPr lang="en-LT" dirty="0"/>
              <a:t>01</a:t>
            </a:r>
          </a:p>
        </p:txBody>
      </p:sp>
      <p:sp>
        <p:nvSpPr>
          <p:cNvPr id="10" name="Text Placeholder 2">
            <a:extLst>
              <a:ext uri="{FF2B5EF4-FFF2-40B4-BE49-F238E27FC236}">
                <a16:creationId xmlns:a16="http://schemas.microsoft.com/office/drawing/2014/main" id="{06714E72-C758-652F-34A1-B36FC14E1661}"/>
              </a:ext>
            </a:extLst>
          </p:cNvPr>
          <p:cNvSpPr>
            <a:spLocks noGrp="1"/>
          </p:cNvSpPr>
          <p:nvPr>
            <p:ph type="body" sz="quarter" idx="25" hasCustomPrompt="1"/>
          </p:nvPr>
        </p:nvSpPr>
        <p:spPr>
          <a:xfrm>
            <a:off x="3396359" y="2854960"/>
            <a:ext cx="1571881" cy="1574800"/>
          </a:xfrm>
          <a:prstGeom prst="ellipse">
            <a:avLst/>
          </a:prstGeom>
          <a:solidFill>
            <a:srgbClr val="FF8B65"/>
          </a:solidFill>
        </p:spPr>
        <p:txBody>
          <a:bodyPr anchor="ctr">
            <a:noAutofit/>
          </a:bodyPr>
          <a:lstStyle>
            <a:lvl1pPr marL="0" indent="0" algn="ctr">
              <a:lnSpc>
                <a:spcPct val="100000"/>
              </a:lnSpc>
              <a:spcBef>
                <a:spcPts val="0"/>
              </a:spcBef>
              <a:buNone/>
              <a:defRPr sz="3500" kern="1000" baseline="0">
                <a:solidFill>
                  <a:schemeClr val="bg1"/>
                </a:solidFill>
              </a:defRPr>
            </a:lvl1pPr>
          </a:lstStyle>
          <a:p>
            <a:pPr lvl="0"/>
            <a:r>
              <a:rPr lang="en-LT" dirty="0"/>
              <a:t>02</a:t>
            </a:r>
          </a:p>
        </p:txBody>
      </p:sp>
      <p:sp>
        <p:nvSpPr>
          <p:cNvPr id="11" name="Text Placeholder 2">
            <a:extLst>
              <a:ext uri="{FF2B5EF4-FFF2-40B4-BE49-F238E27FC236}">
                <a16:creationId xmlns:a16="http://schemas.microsoft.com/office/drawing/2014/main" id="{A3305928-ED17-0A71-D5BF-D8C455060E52}"/>
              </a:ext>
            </a:extLst>
          </p:cNvPr>
          <p:cNvSpPr>
            <a:spLocks noGrp="1"/>
          </p:cNvSpPr>
          <p:nvPr>
            <p:ph type="body" sz="quarter" idx="26" hasCustomPrompt="1"/>
          </p:nvPr>
        </p:nvSpPr>
        <p:spPr>
          <a:xfrm>
            <a:off x="6210679" y="2854960"/>
            <a:ext cx="1571881" cy="1574800"/>
          </a:xfrm>
          <a:prstGeom prst="ellipse">
            <a:avLst/>
          </a:prstGeom>
          <a:solidFill>
            <a:schemeClr val="accent5"/>
          </a:solidFill>
        </p:spPr>
        <p:txBody>
          <a:bodyPr anchor="ctr">
            <a:noAutofit/>
          </a:bodyPr>
          <a:lstStyle>
            <a:lvl1pPr marL="0" indent="0" algn="ctr">
              <a:lnSpc>
                <a:spcPct val="100000"/>
              </a:lnSpc>
              <a:spcBef>
                <a:spcPts val="0"/>
              </a:spcBef>
              <a:buNone/>
              <a:defRPr sz="3500" kern="1000" baseline="0">
                <a:solidFill>
                  <a:schemeClr val="bg1"/>
                </a:solidFill>
              </a:defRPr>
            </a:lvl1pPr>
          </a:lstStyle>
          <a:p>
            <a:pPr lvl="0"/>
            <a:r>
              <a:rPr lang="en-LT" dirty="0"/>
              <a:t>03</a:t>
            </a:r>
          </a:p>
        </p:txBody>
      </p:sp>
      <p:sp>
        <p:nvSpPr>
          <p:cNvPr id="12" name="Text Placeholder 2">
            <a:extLst>
              <a:ext uri="{FF2B5EF4-FFF2-40B4-BE49-F238E27FC236}">
                <a16:creationId xmlns:a16="http://schemas.microsoft.com/office/drawing/2014/main" id="{DF771A32-DD43-6318-3251-0109C415A51D}"/>
              </a:ext>
            </a:extLst>
          </p:cNvPr>
          <p:cNvSpPr>
            <a:spLocks noGrp="1"/>
          </p:cNvSpPr>
          <p:nvPr>
            <p:ph type="body" sz="quarter" idx="27" hasCustomPrompt="1"/>
          </p:nvPr>
        </p:nvSpPr>
        <p:spPr>
          <a:xfrm>
            <a:off x="9024999" y="2854960"/>
            <a:ext cx="1571881" cy="1574800"/>
          </a:xfrm>
          <a:prstGeom prst="ellipse">
            <a:avLst/>
          </a:prstGeom>
          <a:solidFill>
            <a:srgbClr val="CCCCCC"/>
          </a:solidFill>
        </p:spPr>
        <p:txBody>
          <a:bodyPr anchor="ctr">
            <a:noAutofit/>
          </a:bodyPr>
          <a:lstStyle>
            <a:lvl1pPr marL="0" indent="0" algn="ctr">
              <a:lnSpc>
                <a:spcPct val="100000"/>
              </a:lnSpc>
              <a:spcBef>
                <a:spcPts val="0"/>
              </a:spcBef>
              <a:buNone/>
              <a:defRPr sz="3500" kern="1000" baseline="0">
                <a:solidFill>
                  <a:schemeClr val="bg1"/>
                </a:solidFill>
              </a:defRPr>
            </a:lvl1pPr>
          </a:lstStyle>
          <a:p>
            <a:pPr lvl="0"/>
            <a:r>
              <a:rPr lang="en-LT" dirty="0"/>
              <a:t>04</a:t>
            </a:r>
          </a:p>
        </p:txBody>
      </p:sp>
    </p:spTree>
    <p:extLst>
      <p:ext uri="{BB962C8B-B14F-4D97-AF65-F5344CB8AC3E}">
        <p14:creationId xmlns:p14="http://schemas.microsoft.com/office/powerpoint/2010/main" val="308892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50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10"/>
                                        <p:tgtEl>
                                          <p:spTgt spid="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0">
                                            <p:bg/>
                                          </p:spTgt>
                                        </p:tgtEl>
                                        <p:attrNameLst>
                                          <p:attrName>style.visibility</p:attrName>
                                        </p:attrNameLst>
                                      </p:cBhvr>
                                      <p:to>
                                        <p:strVal val="visible"/>
                                      </p:to>
                                    </p:set>
                                    <p:animEffect transition="in" filter="fade">
                                      <p:cBhvr>
                                        <p:cTn id="17" dur="500"/>
                                        <p:tgtEl>
                                          <p:spTgt spid="10">
                                            <p:bg/>
                                          </p:spTgt>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10"/>
                                        <p:tgtEl>
                                          <p:spTgt spid="10">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500"/>
                                        <p:tgtEl>
                                          <p:spTgt spid="5">
                                            <p:txEl>
                                              <p:pRg st="0" end="0"/>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1">
                                            <p:bg/>
                                          </p:spTgt>
                                        </p:tgtEl>
                                        <p:attrNameLst>
                                          <p:attrName>style.visibility</p:attrName>
                                        </p:attrNameLst>
                                      </p:cBhvr>
                                      <p:to>
                                        <p:strVal val="visible"/>
                                      </p:to>
                                    </p:set>
                                    <p:animEffect transition="in" filter="fade">
                                      <p:cBhvr>
                                        <p:cTn id="28" dur="500"/>
                                        <p:tgtEl>
                                          <p:spTgt spid="11">
                                            <p:bg/>
                                          </p:spTgt>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fade">
                                      <p:cBhvr>
                                        <p:cTn id="32" dur="10"/>
                                        <p:tgtEl>
                                          <p:spTgt spid="11">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fade">
                                      <p:cBhvr>
                                        <p:cTn id="35" dur="500"/>
                                        <p:tgtEl>
                                          <p:spTgt spid="6">
                                            <p:txEl>
                                              <p:pRg st="0" end="0"/>
                                            </p:txEl>
                                          </p:spTgt>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12">
                                            <p:bg/>
                                          </p:spTgt>
                                        </p:tgtEl>
                                        <p:attrNameLst>
                                          <p:attrName>style.visibility</p:attrName>
                                        </p:attrNameLst>
                                      </p:cBhvr>
                                      <p:to>
                                        <p:strVal val="visible"/>
                                      </p:to>
                                    </p:set>
                                    <p:animEffect transition="in" filter="fade">
                                      <p:cBhvr>
                                        <p:cTn id="39" dur="500"/>
                                        <p:tgtEl>
                                          <p:spTgt spid="12">
                                            <p:bg/>
                                          </p:spTgt>
                                        </p:tgtEl>
                                      </p:cBhvr>
                                    </p:animEffect>
                                  </p:childTnLst>
                                </p:cTn>
                              </p:par>
                            </p:childTnLst>
                          </p:cTn>
                        </p:par>
                        <p:par>
                          <p:cTn id="40" fill="hold">
                            <p:stCondLst>
                              <p:cond delay="3000"/>
                            </p:stCondLst>
                            <p:childTnLst>
                              <p:par>
                                <p:cTn id="41" presetID="10" presetClass="entr" presetSubtype="0" fill="hold" grpId="0" nodeType="afterEffect">
                                  <p:stCondLst>
                                    <p:cond delay="0"/>
                                  </p:stCondLst>
                                  <p:childTnLst>
                                    <p:set>
                                      <p:cBhvr>
                                        <p:cTn id="42" dur="1" fill="hold">
                                          <p:stCondLst>
                                            <p:cond delay="0"/>
                                          </p:stCondLst>
                                        </p:cTn>
                                        <p:tgtEl>
                                          <p:spTgt spid="12">
                                            <p:txEl>
                                              <p:pRg st="0" end="0"/>
                                            </p:txEl>
                                          </p:spTgt>
                                        </p:tgtEl>
                                        <p:attrNameLst>
                                          <p:attrName>style.visibility</p:attrName>
                                        </p:attrNameLst>
                                      </p:cBhvr>
                                      <p:to>
                                        <p:strVal val="visible"/>
                                      </p:to>
                                    </p:set>
                                    <p:animEffect transition="in" filter="fade">
                                      <p:cBhvr>
                                        <p:cTn id="43" dur="10"/>
                                        <p:tgtEl>
                                          <p:spTgt spid="12">
                                            <p:txEl>
                                              <p:pRg st="0" end="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
                                            <p:txEl>
                                              <p:pRg st="0" end="0"/>
                                            </p:txEl>
                                          </p:spTgt>
                                        </p:tgtEl>
                                        <p:attrNameLst>
                                          <p:attrName>style.visibility</p:attrName>
                                        </p:attrNameLst>
                                      </p:cBhvr>
                                      <p:to>
                                        <p:strVal val="visible"/>
                                      </p:to>
                                    </p:set>
                                    <p:animEffect transition="in" filter="fade">
                                      <p:cBhvr>
                                        <p:cTn id="46"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5" grpId="0" build="p">
        <p:tmplLst>
          <p:tmpl lvl="1">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build="p">
        <p:tmplLst>
          <p:tmpl lvl="1">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uiExpand="1" build="p" animBg="1">
        <p:tmplLst>
          <p:tmpl>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10"/>
                        <p:tgtEl>
                          <p:spTgt spid="8"/>
                        </p:tgtEl>
                      </p:cBhvr>
                    </p:animEffect>
                  </p:childTnLst>
                </p:cTn>
              </p:par>
            </p:tnLst>
          </p:tmpl>
        </p:tmplLst>
      </p:bldP>
      <p:bldP spid="10" grpId="0" uiExpand="1" build="p" animBg="1">
        <p:tmplLst>
          <p:tmpl>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0"/>
                        <p:tgtEl>
                          <p:spTgt spid="10"/>
                        </p:tgtEl>
                      </p:cBhvr>
                    </p:animEffect>
                  </p:childTnLst>
                </p:cTn>
              </p:par>
            </p:tnLst>
          </p:tmpl>
        </p:tmplLst>
      </p:bldP>
      <p:bldP spid="11" grpId="0" uiExpand="1" build="p" animBg="1">
        <p:tmplLst>
          <p:tmpl>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10"/>
                        <p:tgtEl>
                          <p:spTgt spid="11"/>
                        </p:tgtEl>
                      </p:cBhvr>
                    </p:animEffect>
                  </p:childTnLst>
                </p:cTn>
              </p:par>
            </p:tnLst>
          </p:tmpl>
        </p:tmplLst>
      </p:bldP>
      <p:bldP spid="12" grpId="0" uiExpand="1" build="p" animBg="1">
        <p:tmplLst>
          <p:tmpl>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
                        <p:tgtEl>
                          <p:spTgt spid="12"/>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7640F3DD-F627-E145-BEF8-AC11F35FF7A3}"/>
              </a:ext>
            </a:extLst>
          </p:cNvPr>
          <p:cNvSpPr>
            <a:spLocks noGrp="1"/>
          </p:cNvSpPr>
          <p:nvPr>
            <p:ph type="body" sz="quarter" idx="12" hasCustomPrompt="1"/>
          </p:nvPr>
        </p:nvSpPr>
        <p:spPr>
          <a:xfrm>
            <a:off x="480439" y="416491"/>
            <a:ext cx="4894201" cy="1259909"/>
          </a:xfrm>
        </p:spPr>
        <p:txBody>
          <a:bodyPr>
            <a:noAutofit/>
          </a:bodyPr>
          <a:lstStyle>
            <a:lvl1pPr marL="0" indent="0">
              <a:lnSpc>
                <a:spcPct val="100000"/>
              </a:lnSpc>
              <a:spcBef>
                <a:spcPts val="0"/>
              </a:spcBef>
              <a:buNone/>
              <a:defRPr sz="3500" kern="1000" baseline="0">
                <a:solidFill>
                  <a:schemeClr val="tx1"/>
                </a:solidFill>
              </a:defRPr>
            </a:lvl1pPr>
          </a:lstStyle>
          <a:p>
            <a:pPr lvl="0"/>
            <a:r>
              <a:rPr lang="lt-LT" dirty="0"/>
              <a:t>Skaidrės pavadinimas per vieną / dvi eilutes</a:t>
            </a:r>
            <a:endParaRPr lang="en-LT" dirty="0"/>
          </a:p>
        </p:txBody>
      </p:sp>
      <p:sp>
        <p:nvSpPr>
          <p:cNvPr id="5" name="Text Placeholder 2">
            <a:extLst>
              <a:ext uri="{FF2B5EF4-FFF2-40B4-BE49-F238E27FC236}">
                <a16:creationId xmlns:a16="http://schemas.microsoft.com/office/drawing/2014/main" id="{74E15145-1C96-F3E1-E2F8-9A288DDE6B0A}"/>
              </a:ext>
            </a:extLst>
          </p:cNvPr>
          <p:cNvSpPr>
            <a:spLocks noGrp="1"/>
          </p:cNvSpPr>
          <p:nvPr>
            <p:ph type="body" sz="quarter" idx="10" hasCustomPrompt="1"/>
          </p:nvPr>
        </p:nvSpPr>
        <p:spPr>
          <a:xfrm>
            <a:off x="1425319" y="2082731"/>
            <a:ext cx="2730121" cy="772229"/>
          </a:xfrm>
        </p:spPr>
        <p:txBody>
          <a:bodyPr>
            <a:noAutofit/>
          </a:bodyPr>
          <a:lstStyle>
            <a:lvl1pPr marL="0" indent="0">
              <a:lnSpc>
                <a:spcPts val="6200"/>
              </a:lnSpc>
              <a:spcBef>
                <a:spcPts val="0"/>
              </a:spcBef>
              <a:buNone/>
              <a:defRPr sz="5000" kern="1000" baseline="0">
                <a:solidFill>
                  <a:schemeClr val="tx1"/>
                </a:solidFill>
              </a:defRPr>
            </a:lvl1pPr>
          </a:lstStyle>
          <a:p>
            <a:pPr lvl="0"/>
            <a:r>
              <a:rPr lang="en-LT" dirty="0"/>
              <a:t>4</a:t>
            </a:r>
          </a:p>
        </p:txBody>
      </p:sp>
      <p:sp>
        <p:nvSpPr>
          <p:cNvPr id="6" name="Text Placeholder 4">
            <a:extLst>
              <a:ext uri="{FF2B5EF4-FFF2-40B4-BE49-F238E27FC236}">
                <a16:creationId xmlns:a16="http://schemas.microsoft.com/office/drawing/2014/main" id="{46EAE2C3-18FF-1BC4-0B40-3E002FCE7F7E}"/>
              </a:ext>
            </a:extLst>
          </p:cNvPr>
          <p:cNvSpPr>
            <a:spLocks noGrp="1"/>
          </p:cNvSpPr>
          <p:nvPr>
            <p:ph type="body" sz="quarter" idx="20" hasCustomPrompt="1"/>
          </p:nvPr>
        </p:nvSpPr>
        <p:spPr>
          <a:xfrm>
            <a:off x="1415159" y="3124200"/>
            <a:ext cx="2740281" cy="568960"/>
          </a:xfrm>
        </p:spPr>
        <p:txBody>
          <a:bodyPr>
            <a:normAutofit/>
          </a:bodyPr>
          <a:lstStyle>
            <a:lvl1pPr marL="0" indent="0">
              <a:lnSpc>
                <a:spcPts val="1320"/>
              </a:lnSpc>
              <a:spcBef>
                <a:spcPts val="0"/>
              </a:spcBef>
              <a:buNone/>
              <a:defRPr sz="1100"/>
            </a:lvl1pPr>
          </a:lstStyle>
          <a:p>
            <a:pPr lvl="0"/>
            <a:r>
              <a:rPr lang="lt-LT" dirty="0"/>
              <a:t>Dėstymo tekstas. </a:t>
            </a:r>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nonummy</a:t>
            </a:r>
            <a:r>
              <a:rPr lang="lt-LT" dirty="0"/>
              <a:t> </a:t>
            </a:r>
            <a:r>
              <a:rPr lang="lt-LT" dirty="0" err="1"/>
              <a:t>nibh</a:t>
            </a:r>
            <a:r>
              <a:rPr lang="lt-LT" dirty="0"/>
              <a:t> </a:t>
            </a:r>
            <a:r>
              <a:rPr lang="lt-LT" dirty="0" err="1"/>
              <a:t>euismod</a:t>
            </a:r>
            <a:r>
              <a:rPr lang="lt-LT" dirty="0"/>
              <a:t> </a:t>
            </a:r>
            <a:r>
              <a:rPr lang="lt-LT" dirty="0" err="1"/>
              <a:t>tincidunt</a:t>
            </a:r>
            <a:r>
              <a:rPr lang="lt-LT" dirty="0"/>
              <a:t>.</a:t>
            </a:r>
            <a:endParaRPr lang="en-LT" dirty="0"/>
          </a:p>
        </p:txBody>
      </p:sp>
      <p:sp>
        <p:nvSpPr>
          <p:cNvPr id="7" name="Text Placeholder 2">
            <a:extLst>
              <a:ext uri="{FF2B5EF4-FFF2-40B4-BE49-F238E27FC236}">
                <a16:creationId xmlns:a16="http://schemas.microsoft.com/office/drawing/2014/main" id="{BB7E7941-B61A-938A-A061-96B563113B4A}"/>
              </a:ext>
            </a:extLst>
          </p:cNvPr>
          <p:cNvSpPr>
            <a:spLocks noGrp="1"/>
          </p:cNvSpPr>
          <p:nvPr>
            <p:ph type="body" sz="quarter" idx="21" hasCustomPrompt="1"/>
          </p:nvPr>
        </p:nvSpPr>
        <p:spPr>
          <a:xfrm>
            <a:off x="4239639" y="2082731"/>
            <a:ext cx="2730121" cy="772229"/>
          </a:xfrm>
        </p:spPr>
        <p:txBody>
          <a:bodyPr>
            <a:noAutofit/>
          </a:bodyPr>
          <a:lstStyle>
            <a:lvl1pPr marL="0" indent="0">
              <a:lnSpc>
                <a:spcPts val="6200"/>
              </a:lnSpc>
              <a:spcBef>
                <a:spcPts val="0"/>
              </a:spcBef>
              <a:buNone/>
              <a:defRPr sz="5000" kern="1000" baseline="0">
                <a:solidFill>
                  <a:schemeClr val="tx1"/>
                </a:solidFill>
              </a:defRPr>
            </a:lvl1pPr>
          </a:lstStyle>
          <a:p>
            <a:pPr lvl="0"/>
            <a:r>
              <a:rPr lang="en-LT" dirty="0"/>
              <a:t>+56</a:t>
            </a:r>
          </a:p>
        </p:txBody>
      </p:sp>
      <p:sp>
        <p:nvSpPr>
          <p:cNvPr id="8" name="Text Placeholder 4">
            <a:extLst>
              <a:ext uri="{FF2B5EF4-FFF2-40B4-BE49-F238E27FC236}">
                <a16:creationId xmlns:a16="http://schemas.microsoft.com/office/drawing/2014/main" id="{1D136DCF-30FF-C708-6377-DA0D88FD7999}"/>
              </a:ext>
            </a:extLst>
          </p:cNvPr>
          <p:cNvSpPr>
            <a:spLocks noGrp="1"/>
          </p:cNvSpPr>
          <p:nvPr>
            <p:ph type="body" sz="quarter" idx="22" hasCustomPrompt="1"/>
          </p:nvPr>
        </p:nvSpPr>
        <p:spPr>
          <a:xfrm>
            <a:off x="4229479" y="3124200"/>
            <a:ext cx="2740281" cy="568960"/>
          </a:xfrm>
        </p:spPr>
        <p:txBody>
          <a:bodyPr>
            <a:normAutofit/>
          </a:bodyPr>
          <a:lstStyle>
            <a:lvl1pPr marL="0" indent="0">
              <a:lnSpc>
                <a:spcPts val="1320"/>
              </a:lnSpc>
              <a:spcBef>
                <a:spcPts val="0"/>
              </a:spcBef>
              <a:buNone/>
              <a:defRPr sz="1100"/>
            </a:lvl1pPr>
          </a:lstStyle>
          <a:p>
            <a:pPr lvl="0"/>
            <a:r>
              <a:rPr lang="lt-LT" dirty="0"/>
              <a:t>Dėstymo tekstas. </a:t>
            </a:r>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nonummy</a:t>
            </a:r>
            <a:r>
              <a:rPr lang="lt-LT" dirty="0"/>
              <a:t> </a:t>
            </a:r>
            <a:r>
              <a:rPr lang="lt-LT" dirty="0" err="1"/>
              <a:t>nibh</a:t>
            </a:r>
            <a:r>
              <a:rPr lang="lt-LT" dirty="0"/>
              <a:t> </a:t>
            </a:r>
            <a:r>
              <a:rPr lang="lt-LT" dirty="0" err="1"/>
              <a:t>euismod</a:t>
            </a:r>
            <a:r>
              <a:rPr lang="lt-LT" dirty="0"/>
              <a:t> </a:t>
            </a:r>
            <a:r>
              <a:rPr lang="lt-LT" dirty="0" err="1"/>
              <a:t>tincidunt</a:t>
            </a:r>
            <a:r>
              <a:rPr lang="lt-LT" dirty="0"/>
              <a:t>.</a:t>
            </a:r>
            <a:endParaRPr lang="en-LT" dirty="0"/>
          </a:p>
        </p:txBody>
      </p:sp>
      <p:sp>
        <p:nvSpPr>
          <p:cNvPr id="10" name="Text Placeholder 2">
            <a:extLst>
              <a:ext uri="{FF2B5EF4-FFF2-40B4-BE49-F238E27FC236}">
                <a16:creationId xmlns:a16="http://schemas.microsoft.com/office/drawing/2014/main" id="{AFA35548-FB58-30D8-0585-0EA7F516DE08}"/>
              </a:ext>
            </a:extLst>
          </p:cNvPr>
          <p:cNvSpPr>
            <a:spLocks noGrp="1"/>
          </p:cNvSpPr>
          <p:nvPr>
            <p:ph type="body" sz="quarter" idx="23" hasCustomPrompt="1"/>
          </p:nvPr>
        </p:nvSpPr>
        <p:spPr>
          <a:xfrm>
            <a:off x="7043799" y="2082731"/>
            <a:ext cx="2730121" cy="772229"/>
          </a:xfrm>
        </p:spPr>
        <p:txBody>
          <a:bodyPr>
            <a:noAutofit/>
          </a:bodyPr>
          <a:lstStyle>
            <a:lvl1pPr marL="0" indent="0">
              <a:lnSpc>
                <a:spcPts val="6200"/>
              </a:lnSpc>
              <a:spcBef>
                <a:spcPts val="0"/>
              </a:spcBef>
              <a:buNone/>
              <a:defRPr sz="5000" kern="1000" baseline="0">
                <a:solidFill>
                  <a:schemeClr val="tx1"/>
                </a:solidFill>
              </a:defRPr>
            </a:lvl1pPr>
          </a:lstStyle>
          <a:p>
            <a:pPr lvl="0"/>
            <a:r>
              <a:rPr lang="en-LT" dirty="0"/>
              <a:t>&lt; 36</a:t>
            </a:r>
          </a:p>
        </p:txBody>
      </p:sp>
      <p:sp>
        <p:nvSpPr>
          <p:cNvPr id="11" name="Text Placeholder 4">
            <a:extLst>
              <a:ext uri="{FF2B5EF4-FFF2-40B4-BE49-F238E27FC236}">
                <a16:creationId xmlns:a16="http://schemas.microsoft.com/office/drawing/2014/main" id="{4C7E32EA-F2CF-8BF5-B30A-1B83257E0083}"/>
              </a:ext>
            </a:extLst>
          </p:cNvPr>
          <p:cNvSpPr>
            <a:spLocks noGrp="1"/>
          </p:cNvSpPr>
          <p:nvPr>
            <p:ph type="body" sz="quarter" idx="24" hasCustomPrompt="1"/>
          </p:nvPr>
        </p:nvSpPr>
        <p:spPr>
          <a:xfrm>
            <a:off x="7033639" y="3124200"/>
            <a:ext cx="2740281" cy="568960"/>
          </a:xfrm>
        </p:spPr>
        <p:txBody>
          <a:bodyPr>
            <a:normAutofit/>
          </a:bodyPr>
          <a:lstStyle>
            <a:lvl1pPr marL="0" indent="0">
              <a:lnSpc>
                <a:spcPts val="1320"/>
              </a:lnSpc>
              <a:spcBef>
                <a:spcPts val="0"/>
              </a:spcBef>
              <a:buNone/>
              <a:defRPr sz="1100"/>
            </a:lvl1pPr>
          </a:lstStyle>
          <a:p>
            <a:pPr lvl="0"/>
            <a:r>
              <a:rPr lang="lt-LT" dirty="0"/>
              <a:t>Dėstymo tekstas. </a:t>
            </a:r>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nonummy</a:t>
            </a:r>
            <a:r>
              <a:rPr lang="lt-LT" dirty="0"/>
              <a:t> </a:t>
            </a:r>
            <a:r>
              <a:rPr lang="lt-LT" dirty="0" err="1"/>
              <a:t>nibh</a:t>
            </a:r>
            <a:r>
              <a:rPr lang="lt-LT" dirty="0"/>
              <a:t> </a:t>
            </a:r>
            <a:r>
              <a:rPr lang="lt-LT" dirty="0" err="1"/>
              <a:t>euismod</a:t>
            </a:r>
            <a:r>
              <a:rPr lang="lt-LT" dirty="0"/>
              <a:t> </a:t>
            </a:r>
            <a:r>
              <a:rPr lang="lt-LT" dirty="0" err="1"/>
              <a:t>tincidunt</a:t>
            </a:r>
            <a:r>
              <a:rPr lang="lt-LT" dirty="0"/>
              <a:t>.</a:t>
            </a:r>
            <a:endParaRPr lang="en-LT" dirty="0"/>
          </a:p>
        </p:txBody>
      </p:sp>
      <p:sp>
        <p:nvSpPr>
          <p:cNvPr id="12" name="Text Placeholder 2">
            <a:extLst>
              <a:ext uri="{FF2B5EF4-FFF2-40B4-BE49-F238E27FC236}">
                <a16:creationId xmlns:a16="http://schemas.microsoft.com/office/drawing/2014/main" id="{709B0590-B433-BAC0-A5CD-30EA3BA793A4}"/>
              </a:ext>
            </a:extLst>
          </p:cNvPr>
          <p:cNvSpPr>
            <a:spLocks noGrp="1"/>
          </p:cNvSpPr>
          <p:nvPr>
            <p:ph type="body" sz="quarter" idx="25" hasCustomPrompt="1"/>
          </p:nvPr>
        </p:nvSpPr>
        <p:spPr>
          <a:xfrm>
            <a:off x="2360039" y="4236651"/>
            <a:ext cx="2730121" cy="772229"/>
          </a:xfrm>
        </p:spPr>
        <p:txBody>
          <a:bodyPr>
            <a:noAutofit/>
          </a:bodyPr>
          <a:lstStyle>
            <a:lvl1pPr marL="0" indent="0">
              <a:lnSpc>
                <a:spcPts val="6200"/>
              </a:lnSpc>
              <a:spcBef>
                <a:spcPts val="0"/>
              </a:spcBef>
              <a:buNone/>
              <a:defRPr sz="5000" kern="1000" baseline="0">
                <a:solidFill>
                  <a:schemeClr val="tx1"/>
                </a:solidFill>
              </a:defRPr>
            </a:lvl1pPr>
          </a:lstStyle>
          <a:p>
            <a:pPr lvl="0"/>
            <a:r>
              <a:rPr lang="en-LT" dirty="0"/>
              <a:t>7</a:t>
            </a:r>
          </a:p>
        </p:txBody>
      </p:sp>
      <p:sp>
        <p:nvSpPr>
          <p:cNvPr id="13" name="Text Placeholder 4">
            <a:extLst>
              <a:ext uri="{FF2B5EF4-FFF2-40B4-BE49-F238E27FC236}">
                <a16:creationId xmlns:a16="http://schemas.microsoft.com/office/drawing/2014/main" id="{3EFA3F93-1941-6974-5E79-53DD61B049C9}"/>
              </a:ext>
            </a:extLst>
          </p:cNvPr>
          <p:cNvSpPr>
            <a:spLocks noGrp="1"/>
          </p:cNvSpPr>
          <p:nvPr>
            <p:ph type="body" sz="quarter" idx="26" hasCustomPrompt="1"/>
          </p:nvPr>
        </p:nvSpPr>
        <p:spPr>
          <a:xfrm>
            <a:off x="2349879" y="5278120"/>
            <a:ext cx="2740281" cy="568960"/>
          </a:xfrm>
        </p:spPr>
        <p:txBody>
          <a:bodyPr>
            <a:normAutofit/>
          </a:bodyPr>
          <a:lstStyle>
            <a:lvl1pPr marL="0" indent="0">
              <a:lnSpc>
                <a:spcPts val="1320"/>
              </a:lnSpc>
              <a:spcBef>
                <a:spcPts val="0"/>
              </a:spcBef>
              <a:buNone/>
              <a:defRPr sz="1100"/>
            </a:lvl1pPr>
          </a:lstStyle>
          <a:p>
            <a:pPr lvl="0"/>
            <a:r>
              <a:rPr lang="lt-LT" dirty="0"/>
              <a:t>Dėstymo tekstas. </a:t>
            </a:r>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nonummy</a:t>
            </a:r>
            <a:r>
              <a:rPr lang="lt-LT" dirty="0"/>
              <a:t> </a:t>
            </a:r>
            <a:r>
              <a:rPr lang="lt-LT" dirty="0" err="1"/>
              <a:t>nibh</a:t>
            </a:r>
            <a:r>
              <a:rPr lang="lt-LT" dirty="0"/>
              <a:t> </a:t>
            </a:r>
            <a:r>
              <a:rPr lang="lt-LT" dirty="0" err="1"/>
              <a:t>euismod</a:t>
            </a:r>
            <a:r>
              <a:rPr lang="lt-LT" dirty="0"/>
              <a:t> </a:t>
            </a:r>
            <a:r>
              <a:rPr lang="lt-LT" dirty="0" err="1"/>
              <a:t>tincidunt</a:t>
            </a:r>
            <a:r>
              <a:rPr lang="lt-LT" dirty="0"/>
              <a:t>.</a:t>
            </a:r>
            <a:endParaRPr lang="en-LT" dirty="0"/>
          </a:p>
        </p:txBody>
      </p:sp>
      <p:sp>
        <p:nvSpPr>
          <p:cNvPr id="14" name="Text Placeholder 2">
            <a:extLst>
              <a:ext uri="{FF2B5EF4-FFF2-40B4-BE49-F238E27FC236}">
                <a16:creationId xmlns:a16="http://schemas.microsoft.com/office/drawing/2014/main" id="{B693942C-341B-0EDA-1D7F-EADFB2F4626F}"/>
              </a:ext>
            </a:extLst>
          </p:cNvPr>
          <p:cNvSpPr>
            <a:spLocks noGrp="1"/>
          </p:cNvSpPr>
          <p:nvPr>
            <p:ph type="body" sz="quarter" idx="27" hasCustomPrompt="1"/>
          </p:nvPr>
        </p:nvSpPr>
        <p:spPr>
          <a:xfrm>
            <a:off x="5174359" y="4236651"/>
            <a:ext cx="2730121" cy="772229"/>
          </a:xfrm>
        </p:spPr>
        <p:txBody>
          <a:bodyPr>
            <a:noAutofit/>
          </a:bodyPr>
          <a:lstStyle>
            <a:lvl1pPr marL="0" indent="0">
              <a:lnSpc>
                <a:spcPts val="6200"/>
              </a:lnSpc>
              <a:spcBef>
                <a:spcPts val="0"/>
              </a:spcBef>
              <a:buNone/>
              <a:defRPr sz="5000" kern="1000" baseline="0">
                <a:solidFill>
                  <a:schemeClr val="tx1"/>
                </a:solidFill>
              </a:defRPr>
            </a:lvl1pPr>
          </a:lstStyle>
          <a:p>
            <a:pPr lvl="0"/>
            <a:r>
              <a:rPr lang="en-LT" dirty="0"/>
              <a:t>+30</a:t>
            </a:r>
          </a:p>
        </p:txBody>
      </p:sp>
      <p:sp>
        <p:nvSpPr>
          <p:cNvPr id="15" name="Text Placeholder 4">
            <a:extLst>
              <a:ext uri="{FF2B5EF4-FFF2-40B4-BE49-F238E27FC236}">
                <a16:creationId xmlns:a16="http://schemas.microsoft.com/office/drawing/2014/main" id="{C3AFAFE0-E457-AA36-5F02-F52FA748CED6}"/>
              </a:ext>
            </a:extLst>
          </p:cNvPr>
          <p:cNvSpPr>
            <a:spLocks noGrp="1"/>
          </p:cNvSpPr>
          <p:nvPr>
            <p:ph type="body" sz="quarter" idx="28" hasCustomPrompt="1"/>
          </p:nvPr>
        </p:nvSpPr>
        <p:spPr>
          <a:xfrm>
            <a:off x="5164199" y="5278120"/>
            <a:ext cx="2740281" cy="568960"/>
          </a:xfrm>
        </p:spPr>
        <p:txBody>
          <a:bodyPr>
            <a:normAutofit/>
          </a:bodyPr>
          <a:lstStyle>
            <a:lvl1pPr marL="0" indent="0">
              <a:lnSpc>
                <a:spcPts val="1320"/>
              </a:lnSpc>
              <a:spcBef>
                <a:spcPts val="0"/>
              </a:spcBef>
              <a:buNone/>
              <a:defRPr sz="1100"/>
            </a:lvl1pPr>
          </a:lstStyle>
          <a:p>
            <a:pPr lvl="0"/>
            <a:r>
              <a:rPr lang="lt-LT" dirty="0"/>
              <a:t>Dėstymo tekstas. </a:t>
            </a:r>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nonummy</a:t>
            </a:r>
            <a:r>
              <a:rPr lang="lt-LT" dirty="0"/>
              <a:t> </a:t>
            </a:r>
            <a:r>
              <a:rPr lang="lt-LT" dirty="0" err="1"/>
              <a:t>nibh</a:t>
            </a:r>
            <a:r>
              <a:rPr lang="lt-LT" dirty="0"/>
              <a:t> </a:t>
            </a:r>
            <a:r>
              <a:rPr lang="lt-LT" dirty="0" err="1"/>
              <a:t>euismod</a:t>
            </a:r>
            <a:r>
              <a:rPr lang="lt-LT" dirty="0"/>
              <a:t> </a:t>
            </a:r>
            <a:r>
              <a:rPr lang="lt-LT" dirty="0" err="1"/>
              <a:t>tincidunt</a:t>
            </a:r>
            <a:r>
              <a:rPr lang="lt-LT" dirty="0"/>
              <a:t>.</a:t>
            </a:r>
            <a:endParaRPr lang="en-LT" dirty="0"/>
          </a:p>
        </p:txBody>
      </p:sp>
      <p:sp>
        <p:nvSpPr>
          <p:cNvPr id="16" name="Text Placeholder 2">
            <a:extLst>
              <a:ext uri="{FF2B5EF4-FFF2-40B4-BE49-F238E27FC236}">
                <a16:creationId xmlns:a16="http://schemas.microsoft.com/office/drawing/2014/main" id="{00FCB050-9C57-5C15-59CA-98013E1EA816}"/>
              </a:ext>
            </a:extLst>
          </p:cNvPr>
          <p:cNvSpPr>
            <a:spLocks noGrp="1"/>
          </p:cNvSpPr>
          <p:nvPr>
            <p:ph type="body" sz="quarter" idx="29" hasCustomPrompt="1"/>
          </p:nvPr>
        </p:nvSpPr>
        <p:spPr>
          <a:xfrm>
            <a:off x="7978519" y="4236651"/>
            <a:ext cx="2730121" cy="772229"/>
          </a:xfrm>
        </p:spPr>
        <p:txBody>
          <a:bodyPr>
            <a:noAutofit/>
          </a:bodyPr>
          <a:lstStyle>
            <a:lvl1pPr marL="0" indent="0">
              <a:lnSpc>
                <a:spcPts val="6200"/>
              </a:lnSpc>
              <a:spcBef>
                <a:spcPts val="0"/>
              </a:spcBef>
              <a:buNone/>
              <a:defRPr sz="5000" kern="1000" baseline="0">
                <a:solidFill>
                  <a:schemeClr val="tx1"/>
                </a:solidFill>
              </a:defRPr>
            </a:lvl1pPr>
          </a:lstStyle>
          <a:p>
            <a:pPr lvl="0"/>
            <a:r>
              <a:rPr lang="en-LT" dirty="0"/>
              <a:t>&gt; 50</a:t>
            </a:r>
          </a:p>
        </p:txBody>
      </p:sp>
      <p:sp>
        <p:nvSpPr>
          <p:cNvPr id="17" name="Text Placeholder 4">
            <a:extLst>
              <a:ext uri="{FF2B5EF4-FFF2-40B4-BE49-F238E27FC236}">
                <a16:creationId xmlns:a16="http://schemas.microsoft.com/office/drawing/2014/main" id="{707D68A0-CC90-FB31-CF85-C1AF6AD8C33F}"/>
              </a:ext>
            </a:extLst>
          </p:cNvPr>
          <p:cNvSpPr>
            <a:spLocks noGrp="1"/>
          </p:cNvSpPr>
          <p:nvPr>
            <p:ph type="body" sz="quarter" idx="30" hasCustomPrompt="1"/>
          </p:nvPr>
        </p:nvSpPr>
        <p:spPr>
          <a:xfrm>
            <a:off x="7968359" y="5278120"/>
            <a:ext cx="2740281" cy="568960"/>
          </a:xfrm>
        </p:spPr>
        <p:txBody>
          <a:bodyPr>
            <a:normAutofit/>
          </a:bodyPr>
          <a:lstStyle>
            <a:lvl1pPr marL="0" indent="0">
              <a:lnSpc>
                <a:spcPts val="1320"/>
              </a:lnSpc>
              <a:spcBef>
                <a:spcPts val="0"/>
              </a:spcBef>
              <a:buNone/>
              <a:defRPr sz="1100"/>
            </a:lvl1pPr>
          </a:lstStyle>
          <a:p>
            <a:pPr lvl="0"/>
            <a:r>
              <a:rPr lang="lt-LT" dirty="0"/>
              <a:t>Dėstymo tekstas. </a:t>
            </a:r>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nonummy</a:t>
            </a:r>
            <a:r>
              <a:rPr lang="lt-LT" dirty="0"/>
              <a:t> </a:t>
            </a:r>
            <a:r>
              <a:rPr lang="lt-LT" dirty="0" err="1"/>
              <a:t>nibh</a:t>
            </a:r>
            <a:r>
              <a:rPr lang="lt-LT" dirty="0"/>
              <a:t> </a:t>
            </a:r>
            <a:r>
              <a:rPr lang="lt-LT" dirty="0" err="1"/>
              <a:t>euismod</a:t>
            </a:r>
            <a:r>
              <a:rPr lang="lt-LT" dirty="0"/>
              <a:t> </a:t>
            </a:r>
            <a:r>
              <a:rPr lang="lt-LT" dirty="0" err="1"/>
              <a:t>tincidunt</a:t>
            </a:r>
            <a:r>
              <a:rPr lang="lt-LT" dirty="0"/>
              <a:t>.</a:t>
            </a:r>
            <a:endParaRPr lang="en-LT" dirty="0"/>
          </a:p>
        </p:txBody>
      </p:sp>
    </p:spTree>
    <p:extLst>
      <p:ext uri="{BB962C8B-B14F-4D97-AF65-F5344CB8AC3E}">
        <p14:creationId xmlns:p14="http://schemas.microsoft.com/office/powerpoint/2010/main" val="14283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bg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EC4D560-C50B-1603-A383-EEF3221D09BF}"/>
              </a:ext>
            </a:extLst>
          </p:cNvPr>
          <p:cNvSpPr>
            <a:spLocks noGrp="1"/>
          </p:cNvSpPr>
          <p:nvPr>
            <p:ph type="pic" sz="quarter" idx="11" hasCustomPrompt="1"/>
          </p:nvPr>
        </p:nvSpPr>
        <p:spPr>
          <a:xfrm>
            <a:off x="0" y="0"/>
            <a:ext cx="12192000" cy="6858000"/>
          </a:xfrm>
        </p:spPr>
        <p:txBody>
          <a:bodyPr/>
          <a:lstStyle>
            <a:lvl1pPr marL="0" indent="0">
              <a:buNone/>
              <a:defRPr/>
            </a:lvl1pPr>
          </a:lstStyle>
          <a:p>
            <a:r>
              <a:rPr lang="en-LT" dirty="0"/>
              <a:t> </a:t>
            </a:r>
          </a:p>
        </p:txBody>
      </p:sp>
      <p:pic>
        <p:nvPicPr>
          <p:cNvPr id="3" name="Picture 2" descr="A black and white logo&#10;&#10;Description automatically generated with low confidence">
            <a:extLst>
              <a:ext uri="{FF2B5EF4-FFF2-40B4-BE49-F238E27FC236}">
                <a16:creationId xmlns:a16="http://schemas.microsoft.com/office/drawing/2014/main" id="{35093314-AA98-4177-0759-E4D37297D7B0}"/>
              </a:ext>
            </a:extLst>
          </p:cNvPr>
          <p:cNvPicPr>
            <a:picLocks noChangeAspect="1"/>
          </p:cNvPicPr>
          <p:nvPr userDrawn="1"/>
        </p:nvPicPr>
        <p:blipFill>
          <a:blip r:embed="rId2"/>
          <a:stretch>
            <a:fillRect/>
          </a:stretch>
        </p:blipFill>
        <p:spPr>
          <a:xfrm>
            <a:off x="10877678" y="564777"/>
            <a:ext cx="768254" cy="251620"/>
          </a:xfrm>
          <a:prstGeom prst="rect">
            <a:avLst/>
          </a:prstGeom>
        </p:spPr>
      </p:pic>
      <p:sp>
        <p:nvSpPr>
          <p:cNvPr id="4" name="Text Placeholder 2">
            <a:extLst>
              <a:ext uri="{FF2B5EF4-FFF2-40B4-BE49-F238E27FC236}">
                <a16:creationId xmlns:a16="http://schemas.microsoft.com/office/drawing/2014/main" id="{1BD55F3D-4D0A-E33B-84C8-AAFC7D87DF36}"/>
              </a:ext>
            </a:extLst>
          </p:cNvPr>
          <p:cNvSpPr>
            <a:spLocks noGrp="1"/>
          </p:cNvSpPr>
          <p:nvPr>
            <p:ph type="body" sz="quarter" idx="10" hasCustomPrompt="1"/>
          </p:nvPr>
        </p:nvSpPr>
        <p:spPr>
          <a:xfrm>
            <a:off x="1412527" y="2105936"/>
            <a:ext cx="9366946" cy="2360556"/>
          </a:xfrm>
        </p:spPr>
        <p:txBody>
          <a:bodyPr>
            <a:noAutofit/>
          </a:bodyPr>
          <a:lstStyle>
            <a:lvl1pPr marL="0" indent="0">
              <a:lnSpc>
                <a:spcPts val="6200"/>
              </a:lnSpc>
              <a:spcBef>
                <a:spcPts val="0"/>
              </a:spcBef>
              <a:buNone/>
              <a:defRPr sz="5000" kern="1000" baseline="0">
                <a:solidFill>
                  <a:schemeClr val="bg1"/>
                </a:solidFill>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a:t>
            </a:r>
            <a:endParaRPr lang="en-LT" dirty="0"/>
          </a:p>
        </p:txBody>
      </p:sp>
    </p:spTree>
    <p:extLst>
      <p:ext uri="{BB962C8B-B14F-4D97-AF65-F5344CB8AC3E}">
        <p14:creationId xmlns:p14="http://schemas.microsoft.com/office/powerpoint/2010/main" val="865305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chemeClr val="tx2"/>
        </a:solidFill>
        <a:effectLst/>
      </p:bgPr>
    </p:bg>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89231F82-7C72-CC7E-6F62-A80C1C955D97}"/>
              </a:ext>
            </a:extLst>
          </p:cNvPr>
          <p:cNvSpPr>
            <a:spLocks noGrp="1"/>
          </p:cNvSpPr>
          <p:nvPr>
            <p:ph type="body" sz="quarter" idx="26" hasCustomPrompt="1"/>
          </p:nvPr>
        </p:nvSpPr>
        <p:spPr>
          <a:xfrm>
            <a:off x="485911" y="6075289"/>
            <a:ext cx="3019290" cy="568960"/>
          </a:xfrm>
        </p:spPr>
        <p:txBody>
          <a:bodyPr>
            <a:normAutofit/>
          </a:bodyPr>
          <a:lstStyle>
            <a:lvl1pPr marL="0" indent="0">
              <a:lnSpc>
                <a:spcPts val="1320"/>
              </a:lnSpc>
              <a:spcBef>
                <a:spcPts val="0"/>
              </a:spcBef>
              <a:buNone/>
              <a:defRPr sz="1100">
                <a:solidFill>
                  <a:schemeClr val="bg1"/>
                </a:solidFill>
              </a:defRPr>
            </a:lvl1pPr>
          </a:lstStyle>
          <a:p>
            <a:pPr lvl="0"/>
            <a:r>
              <a:rPr lang="lt-LT" dirty="0" err="1"/>
              <a:t>Mykol</a:t>
            </a:r>
            <a:r>
              <a:rPr lang="en-US" dirty="0"/>
              <a:t>as</a:t>
            </a:r>
            <a:r>
              <a:rPr lang="lt-LT" dirty="0"/>
              <a:t> Romeri</a:t>
            </a:r>
            <a:r>
              <a:rPr lang="en-US" dirty="0"/>
              <a:t>s</a:t>
            </a:r>
            <a:r>
              <a:rPr lang="lt-LT" dirty="0"/>
              <a:t> </a:t>
            </a:r>
            <a:r>
              <a:rPr lang="en-US" dirty="0"/>
              <a:t>U</a:t>
            </a:r>
            <a:r>
              <a:rPr lang="lt-LT" dirty="0" err="1"/>
              <a:t>niversit</a:t>
            </a:r>
            <a:r>
              <a:rPr lang="en-US" dirty="0"/>
              <a:t>y</a:t>
            </a:r>
            <a:endParaRPr lang="lt-LT" dirty="0"/>
          </a:p>
          <a:p>
            <a:pPr lvl="0"/>
            <a:r>
              <a:rPr lang="lt-LT" dirty="0"/>
              <a:t>Ateities </a:t>
            </a:r>
            <a:r>
              <a:rPr lang="en-US" dirty="0" err="1"/>
              <a:t>st</a:t>
            </a:r>
            <a:r>
              <a:rPr lang="lt-LT" dirty="0"/>
              <a:t>. 20, Vilnius, LT-08303 Lithuania</a:t>
            </a:r>
            <a:endParaRPr lang="en-LT" dirty="0"/>
          </a:p>
        </p:txBody>
      </p:sp>
      <p:sp>
        <p:nvSpPr>
          <p:cNvPr id="3" name="Text Placeholder 4">
            <a:extLst>
              <a:ext uri="{FF2B5EF4-FFF2-40B4-BE49-F238E27FC236}">
                <a16:creationId xmlns:a16="http://schemas.microsoft.com/office/drawing/2014/main" id="{0CFECC8A-FE33-A893-3AEC-C6F9D4FD6814}"/>
              </a:ext>
            </a:extLst>
          </p:cNvPr>
          <p:cNvSpPr>
            <a:spLocks noGrp="1"/>
          </p:cNvSpPr>
          <p:nvPr>
            <p:ph type="body" sz="quarter" idx="27" hasCustomPrompt="1"/>
          </p:nvPr>
        </p:nvSpPr>
        <p:spPr>
          <a:xfrm>
            <a:off x="10609384" y="6236677"/>
            <a:ext cx="1213935" cy="278617"/>
          </a:xfrm>
        </p:spPr>
        <p:txBody>
          <a:bodyPr>
            <a:normAutofit/>
          </a:bodyPr>
          <a:lstStyle>
            <a:lvl1pPr marL="0" indent="0">
              <a:lnSpc>
                <a:spcPts val="1320"/>
              </a:lnSpc>
              <a:spcBef>
                <a:spcPts val="0"/>
              </a:spcBef>
              <a:buNone/>
              <a:defRPr sz="1100" b="1">
                <a:solidFill>
                  <a:schemeClr val="bg1"/>
                </a:solidFill>
              </a:defRPr>
            </a:lvl1pPr>
          </a:lstStyle>
          <a:p>
            <a:pPr lvl="0"/>
            <a:r>
              <a:rPr lang="lt-LT" dirty="0" err="1"/>
              <a:t>www.mruni.eu</a:t>
            </a:r>
            <a:endParaRPr lang="en-LT" dirty="0"/>
          </a:p>
        </p:txBody>
      </p:sp>
      <p:pic>
        <p:nvPicPr>
          <p:cNvPr id="5" name="Picture 4" descr="Logo, icon&#10;&#10;Description automatically generated">
            <a:hlinkClick r:id="rId2"/>
            <a:extLst>
              <a:ext uri="{FF2B5EF4-FFF2-40B4-BE49-F238E27FC236}">
                <a16:creationId xmlns:a16="http://schemas.microsoft.com/office/drawing/2014/main" id="{C5EC83A4-4E99-BB8E-C5D9-A28F54DAD034}"/>
              </a:ext>
            </a:extLst>
          </p:cNvPr>
          <p:cNvPicPr>
            <a:picLocks noChangeAspect="1"/>
          </p:cNvPicPr>
          <p:nvPr userDrawn="1"/>
        </p:nvPicPr>
        <p:blipFill>
          <a:blip r:embed="rId3"/>
          <a:stretch>
            <a:fillRect/>
          </a:stretch>
        </p:blipFill>
        <p:spPr>
          <a:xfrm>
            <a:off x="8946173" y="6236676"/>
            <a:ext cx="278617" cy="278617"/>
          </a:xfrm>
          <a:prstGeom prst="rect">
            <a:avLst/>
          </a:prstGeom>
        </p:spPr>
      </p:pic>
      <p:pic>
        <p:nvPicPr>
          <p:cNvPr id="7" name="Picture 6" descr="Icon&#10;&#10;Description automatically generated">
            <a:hlinkClick r:id="rId4"/>
            <a:extLst>
              <a:ext uri="{FF2B5EF4-FFF2-40B4-BE49-F238E27FC236}">
                <a16:creationId xmlns:a16="http://schemas.microsoft.com/office/drawing/2014/main" id="{CC64949E-C18E-8870-06FA-4807C87EDDD0}"/>
              </a:ext>
            </a:extLst>
          </p:cNvPr>
          <p:cNvPicPr>
            <a:picLocks noChangeAspect="1"/>
          </p:cNvPicPr>
          <p:nvPr userDrawn="1"/>
        </p:nvPicPr>
        <p:blipFill>
          <a:blip r:embed="rId5"/>
          <a:stretch>
            <a:fillRect/>
          </a:stretch>
        </p:blipFill>
        <p:spPr>
          <a:xfrm>
            <a:off x="9445868" y="6236677"/>
            <a:ext cx="278617" cy="278617"/>
          </a:xfrm>
          <a:prstGeom prst="rect">
            <a:avLst/>
          </a:prstGeom>
        </p:spPr>
      </p:pic>
      <p:pic>
        <p:nvPicPr>
          <p:cNvPr id="4" name="Picture 3">
            <a:extLst>
              <a:ext uri="{FF2B5EF4-FFF2-40B4-BE49-F238E27FC236}">
                <a16:creationId xmlns:a16="http://schemas.microsoft.com/office/drawing/2014/main" id="{C7DAA6FA-AD95-29BB-AE8C-B16869718899}"/>
              </a:ext>
            </a:extLst>
          </p:cNvPr>
          <p:cNvPicPr>
            <a:picLocks noChangeAspect="1"/>
          </p:cNvPicPr>
          <p:nvPr userDrawn="1"/>
        </p:nvPicPr>
        <p:blipFill>
          <a:blip r:embed="rId6"/>
          <a:stretch>
            <a:fillRect/>
          </a:stretch>
        </p:blipFill>
        <p:spPr>
          <a:xfrm>
            <a:off x="568960" y="562610"/>
            <a:ext cx="2677549" cy="877570"/>
          </a:xfrm>
          <a:prstGeom prst="rect">
            <a:avLst/>
          </a:prstGeom>
        </p:spPr>
      </p:pic>
      <p:cxnSp>
        <p:nvCxnSpPr>
          <p:cNvPr id="8" name="Straight Connector 7">
            <a:extLst>
              <a:ext uri="{FF2B5EF4-FFF2-40B4-BE49-F238E27FC236}">
                <a16:creationId xmlns:a16="http://schemas.microsoft.com/office/drawing/2014/main" id="{1EDB964F-944F-EC44-76D2-382EE268B314}"/>
              </a:ext>
            </a:extLst>
          </p:cNvPr>
          <p:cNvCxnSpPr>
            <a:cxnSpLocks/>
          </p:cNvCxnSpPr>
          <p:nvPr userDrawn="1"/>
        </p:nvCxnSpPr>
        <p:spPr>
          <a:xfrm>
            <a:off x="563880" y="5752408"/>
            <a:ext cx="1106424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13F8AC93-0F30-978F-274A-EF0F093D07A9}"/>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8991600" y="647679"/>
            <a:ext cx="2636520" cy="707432"/>
          </a:xfrm>
          <a:prstGeom prst="rect">
            <a:avLst/>
          </a:prstGeom>
        </p:spPr>
      </p:pic>
    </p:spTree>
    <p:extLst>
      <p:ext uri="{BB962C8B-B14F-4D97-AF65-F5344CB8AC3E}">
        <p14:creationId xmlns:p14="http://schemas.microsoft.com/office/powerpoint/2010/main" val="46284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55"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strVal val="#ppt_w*0.70"/>
                                          </p:val>
                                        </p:tav>
                                        <p:tav tm="100000">
                                          <p:val>
                                            <p:strVal val="#ppt_w"/>
                                          </p:val>
                                        </p:tav>
                                      </p:tavLst>
                                    </p:anim>
                                    <p:anim calcmode="lin" valueType="num">
                                      <p:cBhvr>
                                        <p:cTn id="12" dur="1000" fill="hold"/>
                                        <p:tgtEl>
                                          <p:spTgt spid="8"/>
                                        </p:tgtEl>
                                        <p:attrNameLst>
                                          <p:attrName>ppt_h</p:attrName>
                                        </p:attrNameLst>
                                      </p:cBhvr>
                                      <p:tavLst>
                                        <p:tav tm="0">
                                          <p:val>
                                            <p:strVal val="#ppt_h"/>
                                          </p:val>
                                        </p:tav>
                                        <p:tav tm="100000">
                                          <p:val>
                                            <p:strVal val="#ppt_h"/>
                                          </p:val>
                                        </p:tav>
                                      </p:tavLst>
                                    </p:anim>
                                    <p:animEffect transition="in" filter="fade">
                                      <p:cBhvr>
                                        <p:cTn id="13" dur="10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fade">
                                      <p:cBhvr>
                                        <p:cTn id="25" dur="500"/>
                                        <p:tgtEl>
                                          <p:spTgt spid="2">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fade">
                                      <p:cBhvr>
                                        <p:cTn id="28"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10"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500"/>
                        <p:tgtEl>
                          <p:spTgt spid="2"/>
                        </p:tgtEl>
                      </p:cBhvr>
                    </p:animEffect>
                  </p:childTnLst>
                </p:cTn>
              </p:par>
            </p:tnLst>
          </p:tmpl>
        </p:tmplLst>
      </p:bldP>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92272E07-D1AD-70C4-10BD-D67DB9F49128}"/>
              </a:ext>
            </a:extLst>
          </p:cNvPr>
          <p:cNvSpPr>
            <a:spLocks noGrp="1"/>
          </p:cNvSpPr>
          <p:nvPr>
            <p:ph type="body" sz="quarter" idx="10" hasCustomPrompt="1"/>
          </p:nvPr>
        </p:nvSpPr>
        <p:spPr>
          <a:xfrm>
            <a:off x="480439" y="1310571"/>
            <a:ext cx="5495925" cy="1639887"/>
          </a:xfrm>
        </p:spPr>
        <p:txBody>
          <a:bodyPr>
            <a:noAutofit/>
          </a:bodyPr>
          <a:lstStyle>
            <a:lvl1pPr marL="0" indent="0">
              <a:lnSpc>
                <a:spcPts val="6200"/>
              </a:lnSpc>
              <a:spcBef>
                <a:spcPts val="0"/>
              </a:spcBef>
              <a:buNone/>
              <a:defRPr sz="5000" kern="1000" baseline="0">
                <a:solidFill>
                  <a:schemeClr val="bg1"/>
                </a:solidFill>
              </a:defRPr>
            </a:lvl1pPr>
          </a:lstStyle>
          <a:p>
            <a:pPr lvl="0"/>
            <a:r>
              <a:rPr lang="en-LT" dirty="0"/>
              <a:t>Temos / skirtuko pavadinimas</a:t>
            </a:r>
          </a:p>
        </p:txBody>
      </p:sp>
      <p:sp>
        <p:nvSpPr>
          <p:cNvPr id="3" name="Text Placeholder 2">
            <a:extLst>
              <a:ext uri="{FF2B5EF4-FFF2-40B4-BE49-F238E27FC236}">
                <a16:creationId xmlns:a16="http://schemas.microsoft.com/office/drawing/2014/main" id="{B7A442BF-50EC-24F2-C7F7-A116AAFBC663}"/>
              </a:ext>
            </a:extLst>
          </p:cNvPr>
          <p:cNvSpPr>
            <a:spLocks noGrp="1"/>
          </p:cNvSpPr>
          <p:nvPr>
            <p:ph type="body" sz="quarter" idx="11" hasCustomPrompt="1"/>
          </p:nvPr>
        </p:nvSpPr>
        <p:spPr>
          <a:xfrm>
            <a:off x="480440" y="5840283"/>
            <a:ext cx="2580476" cy="767908"/>
          </a:xfrm>
        </p:spPr>
        <p:txBody>
          <a:bodyPr>
            <a:noAutofit/>
          </a:bodyPr>
          <a:lstStyle>
            <a:lvl1pPr marL="0" indent="0">
              <a:lnSpc>
                <a:spcPts val="2300"/>
              </a:lnSpc>
              <a:spcBef>
                <a:spcPts val="0"/>
              </a:spcBef>
              <a:buNone/>
              <a:defRPr sz="2000" kern="1000" baseline="0">
                <a:solidFill>
                  <a:schemeClr val="bg1"/>
                </a:solidFill>
              </a:defRPr>
            </a:lvl1pPr>
          </a:lstStyle>
          <a:p>
            <a:pPr lvl="0"/>
            <a:r>
              <a:rPr lang="en-LT" dirty="0"/>
              <a:t>Papildomas tekstas </a:t>
            </a:r>
            <a:r>
              <a:rPr lang="en-US" dirty="0"/>
              <a:t>j</a:t>
            </a:r>
            <a:r>
              <a:rPr lang="en-LT" dirty="0"/>
              <a:t>ei reikalingas</a:t>
            </a:r>
          </a:p>
        </p:txBody>
      </p:sp>
      <p:sp>
        <p:nvSpPr>
          <p:cNvPr id="4" name="Text Placeholder 2">
            <a:extLst>
              <a:ext uri="{FF2B5EF4-FFF2-40B4-BE49-F238E27FC236}">
                <a16:creationId xmlns:a16="http://schemas.microsoft.com/office/drawing/2014/main" id="{97F75E59-0BFE-1396-053C-F4018EB3A026}"/>
              </a:ext>
            </a:extLst>
          </p:cNvPr>
          <p:cNvSpPr>
            <a:spLocks noGrp="1"/>
          </p:cNvSpPr>
          <p:nvPr>
            <p:ph type="body" sz="quarter" idx="12" hasCustomPrompt="1"/>
          </p:nvPr>
        </p:nvSpPr>
        <p:spPr>
          <a:xfrm>
            <a:off x="480439" y="416491"/>
            <a:ext cx="881001" cy="569029"/>
          </a:xfrm>
        </p:spPr>
        <p:txBody>
          <a:bodyPr>
            <a:noAutofit/>
          </a:bodyPr>
          <a:lstStyle>
            <a:lvl1pPr marL="0" indent="0">
              <a:lnSpc>
                <a:spcPct val="100000"/>
              </a:lnSpc>
              <a:spcBef>
                <a:spcPts val="0"/>
              </a:spcBef>
              <a:buNone/>
              <a:defRPr sz="3500" kern="1000" baseline="0">
                <a:solidFill>
                  <a:schemeClr val="bg1"/>
                </a:solidFill>
              </a:defRPr>
            </a:lvl1pPr>
          </a:lstStyle>
          <a:p>
            <a:pPr lvl="0"/>
            <a:r>
              <a:rPr lang="en-LT" dirty="0"/>
              <a:t>01.</a:t>
            </a:r>
          </a:p>
        </p:txBody>
      </p:sp>
      <p:sp>
        <p:nvSpPr>
          <p:cNvPr id="6" name="Text Placeholder 5">
            <a:extLst>
              <a:ext uri="{FF2B5EF4-FFF2-40B4-BE49-F238E27FC236}">
                <a16:creationId xmlns:a16="http://schemas.microsoft.com/office/drawing/2014/main" id="{0A4BF86B-DC04-9D7A-4B59-AC7F4AB4C2F8}"/>
              </a:ext>
            </a:extLst>
          </p:cNvPr>
          <p:cNvSpPr>
            <a:spLocks noGrp="1"/>
          </p:cNvSpPr>
          <p:nvPr>
            <p:ph type="body" sz="quarter" idx="13" hasCustomPrompt="1"/>
          </p:nvPr>
        </p:nvSpPr>
        <p:spPr>
          <a:xfrm>
            <a:off x="4236402" y="4514087"/>
            <a:ext cx="4612957" cy="860554"/>
          </a:xfrm>
        </p:spPr>
        <p:txBody>
          <a:bodyPr>
            <a:noAutofit/>
          </a:bodyPr>
          <a:lstStyle>
            <a:lvl1pPr marL="0" marR="0" indent="0" algn="l" defTabSz="914400" rtl="0" eaLnBrk="1" fontAlgn="auto" latinLnBrk="0" hangingPunct="1">
              <a:lnSpc>
                <a:spcPts val="1680"/>
              </a:lnSpc>
              <a:spcBef>
                <a:spcPts val="0"/>
              </a:spcBef>
              <a:spcAft>
                <a:spcPts val="0"/>
              </a:spcAft>
              <a:buClrTx/>
              <a:buSzTx/>
              <a:buFont typeface="Arial" panose="020B0604020202020204" pitchFamily="34" charset="0"/>
              <a:buNone/>
              <a:tabLst/>
              <a:defRPr lang="en-US" sz="1400" b="0" i="0" spc="20" baseline="0" smtClean="0">
                <a:solidFill>
                  <a:schemeClr val="bg1"/>
                </a:solidFill>
                <a:effectLst/>
              </a:defRPr>
            </a:lvl1pPr>
          </a:lstStyle>
          <a:p>
            <a:r>
              <a:rPr lang="en-US" dirty="0" err="1"/>
              <a:t>Jei</a:t>
            </a:r>
            <a:r>
              <a:rPr lang="en-US" dirty="0"/>
              <a:t> </a:t>
            </a:r>
            <a:r>
              <a:rPr lang="en-US" dirty="0" err="1"/>
              <a:t>reikalinga</a:t>
            </a:r>
            <a:r>
              <a:rPr lang="en-US" dirty="0"/>
              <a:t> </a:t>
            </a:r>
            <a:r>
              <a:rPr lang="en-US" dirty="0" err="1"/>
              <a:t>rašome</a:t>
            </a:r>
            <a:r>
              <a:rPr lang="en-US" dirty="0"/>
              <a:t> </a:t>
            </a:r>
            <a:r>
              <a:rPr lang="en-US" dirty="0" err="1"/>
              <a:t>paantraštę</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a:t>
            </a:r>
          </a:p>
        </p:txBody>
      </p:sp>
      <p:cxnSp>
        <p:nvCxnSpPr>
          <p:cNvPr id="7" name="Straight Connector 6">
            <a:extLst>
              <a:ext uri="{FF2B5EF4-FFF2-40B4-BE49-F238E27FC236}">
                <a16:creationId xmlns:a16="http://schemas.microsoft.com/office/drawing/2014/main" id="{937B366B-FBE1-655D-AE72-C69B17A58AB8}"/>
              </a:ext>
            </a:extLst>
          </p:cNvPr>
          <p:cNvCxnSpPr>
            <a:cxnSpLocks/>
          </p:cNvCxnSpPr>
          <p:nvPr userDrawn="1"/>
        </p:nvCxnSpPr>
        <p:spPr>
          <a:xfrm>
            <a:off x="563880" y="5569528"/>
            <a:ext cx="1106424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3356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300"/>
                                        <p:tgtEl>
                                          <p:spTgt spid="4">
                                            <p:txEl>
                                              <p:pRg st="0" end="0"/>
                                            </p:txEl>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1000"/>
                                        <p:tgtEl>
                                          <p:spTgt spid="2">
                                            <p:txEl>
                                              <p:pRg st="0" end="0"/>
                                            </p:txEl>
                                          </p:spTgt>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300"/>
                                        <p:tgtEl>
                                          <p:spTgt spid="3">
                                            <p:txEl>
                                              <p:pRg st="0" end="0"/>
                                            </p:txEl>
                                          </p:spTgt>
                                        </p:tgtEl>
                                      </p:cBhvr>
                                    </p:animEffect>
                                  </p:childTnLst>
                                </p:cTn>
                              </p:par>
                              <p:par>
                                <p:cTn id="14" presetID="55" presetClass="entr" presetSubtype="0" fill="hold" nodeType="withEffect">
                                  <p:stCondLst>
                                    <p:cond delay="500"/>
                                  </p:stCondLst>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ppt_w</p:attrName>
                                        </p:attrNameLst>
                                      </p:cBhvr>
                                      <p:tavLst>
                                        <p:tav tm="0">
                                          <p:val>
                                            <p:strVal val="#ppt_w*0.70"/>
                                          </p:val>
                                        </p:tav>
                                        <p:tav tm="100000">
                                          <p:val>
                                            <p:strVal val="#ppt_w"/>
                                          </p:val>
                                        </p:tav>
                                      </p:tavLst>
                                    </p:anim>
                                    <p:anim calcmode="lin" valueType="num">
                                      <p:cBhvr>
                                        <p:cTn id="17" dur="1000" fill="hold"/>
                                        <p:tgtEl>
                                          <p:spTgt spid="7"/>
                                        </p:tgtEl>
                                        <p:attrNameLst>
                                          <p:attrName>ppt_h</p:attrName>
                                        </p:attrNameLst>
                                      </p:cBhvr>
                                      <p:tavLst>
                                        <p:tav tm="0">
                                          <p:val>
                                            <p:strVal val="#ppt_h"/>
                                          </p:val>
                                        </p:tav>
                                        <p:tav tm="100000">
                                          <p:val>
                                            <p:strVal val="#ppt_h"/>
                                          </p:val>
                                        </p:tav>
                                      </p:tavLst>
                                    </p:anim>
                                    <p:animEffect transition="in" filter="fade">
                                      <p:cBhvr>
                                        <p:cTn id="18" dur="1000"/>
                                        <p:tgtEl>
                                          <p:spTgt spid="7"/>
                                        </p:tgtEl>
                                      </p:cBhvr>
                                    </p:animEffect>
                                  </p:childTnLst>
                                </p:cTn>
                              </p:par>
                              <p:par>
                                <p:cTn id="19" presetID="10" presetClass="entr" presetSubtype="0" fill="hold" grpId="0" nodeType="withEffect">
                                  <p:stCondLst>
                                    <p:cond delay="150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10" presetClass="entr" presetSubtype="0" fill="hold" nodeType="withEffect">
                  <p:stCondLst>
                    <p:cond delay="500"/>
                  </p:stCondLst>
                  <p:childTnLst>
                    <p:set>
                      <p:cBhvr>
                        <p:cTn dur="1" fill="hold">
                          <p:stCondLst>
                            <p:cond delay="0"/>
                          </p:stCondLst>
                        </p:cTn>
                        <p:tgtEl>
                          <p:spTgt spid="2"/>
                        </p:tgtEl>
                        <p:attrNameLst>
                          <p:attrName>style.visibility</p:attrName>
                        </p:attrNameLst>
                      </p:cBhvr>
                      <p:to>
                        <p:strVal val="visible"/>
                      </p:to>
                    </p:set>
                    <p:animEffect transition="in" filter="fade">
                      <p:cBhvr>
                        <p:cTn dur="1000"/>
                        <p:tgtEl>
                          <p:spTgt spid="2"/>
                        </p:tgtEl>
                      </p:cBhvr>
                    </p:animEffect>
                  </p:childTnLst>
                </p:cTn>
              </p:par>
            </p:tnLst>
          </p:tmpl>
        </p:tmplLst>
      </p:bldP>
      <p:bldP spid="3" grpId="0" uiExpand="1" build="p">
        <p:tmplLst>
          <p:tmpl lvl="1">
            <p:tnLst>
              <p:par>
                <p:cTn presetID="10" presetClass="entr" presetSubtype="0" fill="hold" nodeType="withEffect">
                  <p:stCondLst>
                    <p:cond delay="500"/>
                  </p:stCondLst>
                  <p:childTnLst>
                    <p:set>
                      <p:cBhvr>
                        <p:cTn dur="1" fill="hold">
                          <p:stCondLst>
                            <p:cond delay="0"/>
                          </p:stCondLst>
                        </p:cTn>
                        <p:tgtEl>
                          <p:spTgt spid="3"/>
                        </p:tgtEl>
                        <p:attrNameLst>
                          <p:attrName>style.visibility</p:attrName>
                        </p:attrNameLst>
                      </p:cBhvr>
                      <p:to>
                        <p:strVal val="visible"/>
                      </p:to>
                    </p:set>
                    <p:animEffect transition="in" filter="fade">
                      <p:cBhvr>
                        <p:cTn dur="300"/>
                        <p:tgtEl>
                          <p:spTgt spid="3"/>
                        </p:tgtEl>
                      </p:cBhvr>
                    </p:animEffect>
                  </p:childTnLst>
                </p:cTn>
              </p:par>
            </p:tnLst>
          </p:tmpl>
        </p:tmplLst>
      </p:bldP>
      <p:bldP spid="4" grpId="0" build="p">
        <p:tmplLst>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300"/>
                        <p:tgtEl>
                          <p:spTgt spid="4"/>
                        </p:tgtEl>
                      </p:cBhvr>
                    </p:animEffect>
                  </p:childTnLst>
                </p:cTn>
              </p:par>
            </p:tnLst>
          </p:tmpl>
        </p:tmplLst>
      </p:bldP>
      <p:bldP spid="6" grpId="0" build="p">
        <p:tmplLst>
          <p:tmpl lvl="1">
            <p:tnLst>
              <p:par>
                <p:cTn presetID="10" presetClass="entr" presetSubtype="0" fill="hold" nodeType="withEffect">
                  <p:stCondLst>
                    <p:cond delay="15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B7D2CFD5-D74B-8CDA-2A9C-4020064E879A}"/>
              </a:ext>
            </a:extLst>
          </p:cNvPr>
          <p:cNvSpPr>
            <a:spLocks noGrp="1"/>
          </p:cNvSpPr>
          <p:nvPr>
            <p:ph type="body" sz="quarter" idx="10" hasCustomPrompt="1"/>
          </p:nvPr>
        </p:nvSpPr>
        <p:spPr>
          <a:xfrm>
            <a:off x="480439" y="1310571"/>
            <a:ext cx="5495925" cy="1639887"/>
          </a:xfrm>
        </p:spPr>
        <p:txBody>
          <a:bodyPr>
            <a:noAutofit/>
          </a:bodyPr>
          <a:lstStyle>
            <a:lvl1pPr marL="0" indent="0">
              <a:lnSpc>
                <a:spcPts val="6200"/>
              </a:lnSpc>
              <a:spcBef>
                <a:spcPts val="0"/>
              </a:spcBef>
              <a:buNone/>
              <a:defRPr sz="5000" kern="1000" baseline="0">
                <a:solidFill>
                  <a:schemeClr val="bg1"/>
                </a:solidFill>
              </a:defRPr>
            </a:lvl1pPr>
          </a:lstStyle>
          <a:p>
            <a:pPr lvl="0"/>
            <a:r>
              <a:rPr lang="en-LT" dirty="0"/>
              <a:t>Temos / skirtuko pavadinimas</a:t>
            </a:r>
          </a:p>
        </p:txBody>
      </p:sp>
      <p:sp>
        <p:nvSpPr>
          <p:cNvPr id="18" name="Text Placeholder 2">
            <a:extLst>
              <a:ext uri="{FF2B5EF4-FFF2-40B4-BE49-F238E27FC236}">
                <a16:creationId xmlns:a16="http://schemas.microsoft.com/office/drawing/2014/main" id="{4B582DE6-0A0E-FD5E-CD81-55DA67C00974}"/>
              </a:ext>
            </a:extLst>
          </p:cNvPr>
          <p:cNvSpPr>
            <a:spLocks noGrp="1"/>
          </p:cNvSpPr>
          <p:nvPr>
            <p:ph type="body" sz="quarter" idx="11" hasCustomPrompt="1"/>
          </p:nvPr>
        </p:nvSpPr>
        <p:spPr>
          <a:xfrm>
            <a:off x="480440" y="5840283"/>
            <a:ext cx="2580476" cy="767908"/>
          </a:xfrm>
        </p:spPr>
        <p:txBody>
          <a:bodyPr>
            <a:noAutofit/>
          </a:bodyPr>
          <a:lstStyle>
            <a:lvl1pPr marL="0" indent="0">
              <a:lnSpc>
                <a:spcPts val="2300"/>
              </a:lnSpc>
              <a:spcBef>
                <a:spcPts val="0"/>
              </a:spcBef>
              <a:buNone/>
              <a:defRPr sz="2000" kern="1000" baseline="0">
                <a:solidFill>
                  <a:schemeClr val="bg1"/>
                </a:solidFill>
              </a:defRPr>
            </a:lvl1pPr>
          </a:lstStyle>
          <a:p>
            <a:pPr lvl="0"/>
            <a:r>
              <a:rPr lang="en-LT" dirty="0"/>
              <a:t>Papildomas tekstas </a:t>
            </a:r>
            <a:r>
              <a:rPr lang="en-US" dirty="0"/>
              <a:t>j</a:t>
            </a:r>
            <a:r>
              <a:rPr lang="en-LT" dirty="0"/>
              <a:t>ei reikalingas</a:t>
            </a:r>
          </a:p>
        </p:txBody>
      </p:sp>
      <p:sp>
        <p:nvSpPr>
          <p:cNvPr id="19" name="Text Placeholder 2">
            <a:extLst>
              <a:ext uri="{FF2B5EF4-FFF2-40B4-BE49-F238E27FC236}">
                <a16:creationId xmlns:a16="http://schemas.microsoft.com/office/drawing/2014/main" id="{A67B8D58-B71F-171D-0524-CEA1434B9872}"/>
              </a:ext>
            </a:extLst>
          </p:cNvPr>
          <p:cNvSpPr>
            <a:spLocks noGrp="1"/>
          </p:cNvSpPr>
          <p:nvPr>
            <p:ph type="body" sz="quarter" idx="12" hasCustomPrompt="1"/>
          </p:nvPr>
        </p:nvSpPr>
        <p:spPr>
          <a:xfrm>
            <a:off x="480439" y="416491"/>
            <a:ext cx="881001" cy="569029"/>
          </a:xfrm>
        </p:spPr>
        <p:txBody>
          <a:bodyPr>
            <a:noAutofit/>
          </a:bodyPr>
          <a:lstStyle>
            <a:lvl1pPr marL="0" indent="0">
              <a:lnSpc>
                <a:spcPct val="100000"/>
              </a:lnSpc>
              <a:spcBef>
                <a:spcPts val="0"/>
              </a:spcBef>
              <a:buNone/>
              <a:defRPr sz="3500" kern="1000" baseline="0">
                <a:solidFill>
                  <a:schemeClr val="bg1"/>
                </a:solidFill>
              </a:defRPr>
            </a:lvl1pPr>
          </a:lstStyle>
          <a:p>
            <a:pPr lvl="0"/>
            <a:r>
              <a:rPr lang="en-LT" dirty="0"/>
              <a:t>01.</a:t>
            </a:r>
          </a:p>
        </p:txBody>
      </p:sp>
      <p:sp>
        <p:nvSpPr>
          <p:cNvPr id="20" name="Text Placeholder 5">
            <a:extLst>
              <a:ext uri="{FF2B5EF4-FFF2-40B4-BE49-F238E27FC236}">
                <a16:creationId xmlns:a16="http://schemas.microsoft.com/office/drawing/2014/main" id="{46DF4921-F661-2191-2DCA-F2A6DA610E5C}"/>
              </a:ext>
            </a:extLst>
          </p:cNvPr>
          <p:cNvSpPr>
            <a:spLocks noGrp="1"/>
          </p:cNvSpPr>
          <p:nvPr>
            <p:ph type="body" sz="quarter" idx="13" hasCustomPrompt="1"/>
          </p:nvPr>
        </p:nvSpPr>
        <p:spPr>
          <a:xfrm>
            <a:off x="4236402" y="4514087"/>
            <a:ext cx="4612957" cy="860554"/>
          </a:xfrm>
        </p:spPr>
        <p:txBody>
          <a:bodyPr>
            <a:noAutofit/>
          </a:bodyPr>
          <a:lstStyle>
            <a:lvl1pPr marL="0" marR="0" indent="0" algn="l" defTabSz="914400" rtl="0" eaLnBrk="1" fontAlgn="auto" latinLnBrk="0" hangingPunct="1">
              <a:lnSpc>
                <a:spcPts val="1680"/>
              </a:lnSpc>
              <a:spcBef>
                <a:spcPts val="0"/>
              </a:spcBef>
              <a:spcAft>
                <a:spcPts val="0"/>
              </a:spcAft>
              <a:buClrTx/>
              <a:buSzTx/>
              <a:buFont typeface="Arial" panose="020B0604020202020204" pitchFamily="34" charset="0"/>
              <a:buNone/>
              <a:tabLst/>
              <a:defRPr lang="en-US" sz="1400" b="0" i="0" spc="20" baseline="0" smtClean="0">
                <a:solidFill>
                  <a:schemeClr val="bg1"/>
                </a:solidFill>
                <a:effectLst/>
              </a:defRPr>
            </a:lvl1pPr>
          </a:lstStyle>
          <a:p>
            <a:r>
              <a:rPr lang="en-US" dirty="0" err="1"/>
              <a:t>Jei</a:t>
            </a:r>
            <a:r>
              <a:rPr lang="en-US" dirty="0"/>
              <a:t> </a:t>
            </a:r>
            <a:r>
              <a:rPr lang="en-US" dirty="0" err="1"/>
              <a:t>reikalinga</a:t>
            </a:r>
            <a:r>
              <a:rPr lang="en-US" dirty="0"/>
              <a:t> </a:t>
            </a:r>
            <a:r>
              <a:rPr lang="en-US" dirty="0" err="1"/>
              <a:t>rašome</a:t>
            </a:r>
            <a:r>
              <a:rPr lang="en-US" dirty="0"/>
              <a:t> </a:t>
            </a:r>
            <a:r>
              <a:rPr lang="en-US" dirty="0" err="1"/>
              <a:t>paantraštę</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a:t>
            </a:r>
          </a:p>
        </p:txBody>
      </p:sp>
      <p:cxnSp>
        <p:nvCxnSpPr>
          <p:cNvPr id="21" name="Straight Connector 20">
            <a:extLst>
              <a:ext uri="{FF2B5EF4-FFF2-40B4-BE49-F238E27FC236}">
                <a16:creationId xmlns:a16="http://schemas.microsoft.com/office/drawing/2014/main" id="{C1C0950F-981C-1931-465D-8CD8B4ECCAC3}"/>
              </a:ext>
            </a:extLst>
          </p:cNvPr>
          <p:cNvCxnSpPr>
            <a:cxnSpLocks/>
          </p:cNvCxnSpPr>
          <p:nvPr userDrawn="1"/>
        </p:nvCxnSpPr>
        <p:spPr>
          <a:xfrm>
            <a:off x="563880" y="5569528"/>
            <a:ext cx="1106424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8421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300"/>
                                        <p:tgtEl>
                                          <p:spTgt spid="19">
                                            <p:txEl>
                                              <p:pRg st="0" end="0"/>
                                            </p:txEl>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1000"/>
                                        <p:tgtEl>
                                          <p:spTgt spid="17">
                                            <p:txEl>
                                              <p:pRg st="0" end="0"/>
                                            </p:txEl>
                                          </p:spTgt>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8">
                                            <p:txEl>
                                              <p:pRg st="0" end="0"/>
                                            </p:txEl>
                                          </p:spTgt>
                                        </p:tgtEl>
                                        <p:attrNameLst>
                                          <p:attrName>style.visibility</p:attrName>
                                        </p:attrNameLst>
                                      </p:cBhvr>
                                      <p:to>
                                        <p:strVal val="visible"/>
                                      </p:to>
                                    </p:set>
                                    <p:animEffect transition="in" filter="fade">
                                      <p:cBhvr>
                                        <p:cTn id="13" dur="300"/>
                                        <p:tgtEl>
                                          <p:spTgt spid="18">
                                            <p:txEl>
                                              <p:pRg st="0" end="0"/>
                                            </p:txEl>
                                          </p:spTgt>
                                        </p:tgtEl>
                                      </p:cBhvr>
                                    </p:animEffect>
                                  </p:childTnLst>
                                </p:cTn>
                              </p:par>
                              <p:par>
                                <p:cTn id="14" presetID="55" presetClass="entr" presetSubtype="0" fill="hold" nodeType="withEffect">
                                  <p:stCondLst>
                                    <p:cond delay="500"/>
                                  </p:stCondLst>
                                  <p:childTnLst>
                                    <p:set>
                                      <p:cBhvr>
                                        <p:cTn id="15" dur="1" fill="hold">
                                          <p:stCondLst>
                                            <p:cond delay="0"/>
                                          </p:stCondLst>
                                        </p:cTn>
                                        <p:tgtEl>
                                          <p:spTgt spid="21"/>
                                        </p:tgtEl>
                                        <p:attrNameLst>
                                          <p:attrName>style.visibility</p:attrName>
                                        </p:attrNameLst>
                                      </p:cBhvr>
                                      <p:to>
                                        <p:strVal val="visible"/>
                                      </p:to>
                                    </p:set>
                                    <p:anim calcmode="lin" valueType="num">
                                      <p:cBhvr>
                                        <p:cTn id="16" dur="1000" fill="hold"/>
                                        <p:tgtEl>
                                          <p:spTgt spid="21"/>
                                        </p:tgtEl>
                                        <p:attrNameLst>
                                          <p:attrName>ppt_w</p:attrName>
                                        </p:attrNameLst>
                                      </p:cBhvr>
                                      <p:tavLst>
                                        <p:tav tm="0">
                                          <p:val>
                                            <p:strVal val="#ppt_w*0.70"/>
                                          </p:val>
                                        </p:tav>
                                        <p:tav tm="100000">
                                          <p:val>
                                            <p:strVal val="#ppt_w"/>
                                          </p:val>
                                        </p:tav>
                                      </p:tavLst>
                                    </p:anim>
                                    <p:anim calcmode="lin" valueType="num">
                                      <p:cBhvr>
                                        <p:cTn id="17" dur="1000" fill="hold"/>
                                        <p:tgtEl>
                                          <p:spTgt spid="21"/>
                                        </p:tgtEl>
                                        <p:attrNameLst>
                                          <p:attrName>ppt_h</p:attrName>
                                        </p:attrNameLst>
                                      </p:cBhvr>
                                      <p:tavLst>
                                        <p:tav tm="0">
                                          <p:val>
                                            <p:strVal val="#ppt_h"/>
                                          </p:val>
                                        </p:tav>
                                        <p:tav tm="100000">
                                          <p:val>
                                            <p:strVal val="#ppt_h"/>
                                          </p:val>
                                        </p:tav>
                                      </p:tavLst>
                                    </p:anim>
                                    <p:animEffect transition="in" filter="fade">
                                      <p:cBhvr>
                                        <p:cTn id="18" dur="1000"/>
                                        <p:tgtEl>
                                          <p:spTgt spid="21"/>
                                        </p:tgtEl>
                                      </p:cBhvr>
                                    </p:animEffect>
                                  </p:childTnLst>
                                </p:cTn>
                              </p:par>
                              <p:par>
                                <p:cTn id="19" presetID="10" presetClass="entr" presetSubtype="0" fill="hold" grpId="0" nodeType="withEffect">
                                  <p:stCondLst>
                                    <p:cond delay="1500"/>
                                  </p:stCondLst>
                                  <p:childTnLst>
                                    <p:set>
                                      <p:cBhvr>
                                        <p:cTn id="20" dur="1" fill="hold">
                                          <p:stCondLst>
                                            <p:cond delay="0"/>
                                          </p:stCondLst>
                                        </p:cTn>
                                        <p:tgtEl>
                                          <p:spTgt spid="20">
                                            <p:txEl>
                                              <p:pRg st="0" end="0"/>
                                            </p:txEl>
                                          </p:spTgt>
                                        </p:tgtEl>
                                        <p:attrNameLst>
                                          <p:attrName>style.visibility</p:attrName>
                                        </p:attrNameLst>
                                      </p:cBhvr>
                                      <p:to>
                                        <p:strVal val="visible"/>
                                      </p:to>
                                    </p:set>
                                    <p:animEffect transition="in" filter="fade">
                                      <p:cBhvr>
                                        <p:cTn id="21"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tmplLst>
          <p:tmpl lvl="1">
            <p:tnLst>
              <p:par>
                <p:cTn presetID="10" presetClass="entr" presetSubtype="0" fill="hold" nodeType="withEffect">
                  <p:stCondLst>
                    <p:cond delay="500"/>
                  </p:stCondLst>
                  <p:childTnLst>
                    <p:set>
                      <p:cBhvr>
                        <p:cTn dur="1" fill="hold">
                          <p:stCondLst>
                            <p:cond delay="0"/>
                          </p:stCondLst>
                        </p:cTn>
                        <p:tgtEl>
                          <p:spTgt spid="17"/>
                        </p:tgtEl>
                        <p:attrNameLst>
                          <p:attrName>style.visibility</p:attrName>
                        </p:attrNameLst>
                      </p:cBhvr>
                      <p:to>
                        <p:strVal val="visible"/>
                      </p:to>
                    </p:set>
                    <p:animEffect transition="in" filter="fade">
                      <p:cBhvr>
                        <p:cTn dur="1000"/>
                        <p:tgtEl>
                          <p:spTgt spid="17"/>
                        </p:tgtEl>
                      </p:cBhvr>
                    </p:animEffect>
                  </p:childTnLst>
                </p:cTn>
              </p:par>
            </p:tnLst>
          </p:tmpl>
        </p:tmplLst>
      </p:bldP>
      <p:bldP spid="18" grpId="0" uiExpand="1" build="p">
        <p:tmplLst>
          <p:tmpl lvl="1">
            <p:tnLst>
              <p:par>
                <p:cTn presetID="10" presetClass="entr" presetSubtype="0"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Effect transition="in" filter="fade">
                      <p:cBhvr>
                        <p:cTn dur="300"/>
                        <p:tgtEl>
                          <p:spTgt spid="18"/>
                        </p:tgtEl>
                      </p:cBhvr>
                    </p:animEffect>
                  </p:childTnLst>
                </p:cTn>
              </p:par>
            </p:tnLst>
          </p:tmpl>
        </p:tmplLst>
      </p:bldP>
      <p:bldP spid="19" grpId="0" build="p">
        <p:tmplLst>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300"/>
                        <p:tgtEl>
                          <p:spTgt spid="19"/>
                        </p:tgtEl>
                      </p:cBhvr>
                    </p:animEffect>
                  </p:childTnLst>
                </p:cTn>
              </p:par>
            </p:tnLst>
          </p:tmpl>
        </p:tmplLst>
      </p:bldP>
      <p:bldP spid="20" grpId="0" build="p">
        <p:tmplLst>
          <p:tmpl lvl="1">
            <p:tnLst>
              <p:par>
                <p:cTn presetID="10" presetClass="entr" presetSubtype="0" fill="hold" nodeType="withEffect">
                  <p:stCondLst>
                    <p:cond delay="15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D5E56CE9-C225-F4AD-26F4-960620D33B67}"/>
              </a:ext>
            </a:extLst>
          </p:cNvPr>
          <p:cNvSpPr>
            <a:spLocks noGrp="1"/>
          </p:cNvSpPr>
          <p:nvPr>
            <p:ph type="body" sz="quarter" idx="10" hasCustomPrompt="1"/>
          </p:nvPr>
        </p:nvSpPr>
        <p:spPr>
          <a:xfrm>
            <a:off x="480439" y="1310571"/>
            <a:ext cx="5495925" cy="1639887"/>
          </a:xfrm>
        </p:spPr>
        <p:txBody>
          <a:bodyPr>
            <a:noAutofit/>
          </a:bodyPr>
          <a:lstStyle>
            <a:lvl1pPr marL="0" indent="0">
              <a:lnSpc>
                <a:spcPts val="6200"/>
              </a:lnSpc>
              <a:spcBef>
                <a:spcPts val="0"/>
              </a:spcBef>
              <a:buNone/>
              <a:defRPr sz="5000" kern="1000" baseline="0">
                <a:solidFill>
                  <a:schemeClr val="bg1"/>
                </a:solidFill>
              </a:defRPr>
            </a:lvl1pPr>
          </a:lstStyle>
          <a:p>
            <a:pPr lvl="0"/>
            <a:r>
              <a:rPr lang="en-LT" dirty="0"/>
              <a:t>Temos / skirtuko pavadinimas</a:t>
            </a:r>
          </a:p>
        </p:txBody>
      </p:sp>
      <p:sp>
        <p:nvSpPr>
          <p:cNvPr id="13" name="Text Placeholder 2">
            <a:extLst>
              <a:ext uri="{FF2B5EF4-FFF2-40B4-BE49-F238E27FC236}">
                <a16:creationId xmlns:a16="http://schemas.microsoft.com/office/drawing/2014/main" id="{DEBDE10E-D2EF-4FD2-CCE9-6F42F453A01C}"/>
              </a:ext>
            </a:extLst>
          </p:cNvPr>
          <p:cNvSpPr>
            <a:spLocks noGrp="1"/>
          </p:cNvSpPr>
          <p:nvPr>
            <p:ph type="body" sz="quarter" idx="11" hasCustomPrompt="1"/>
          </p:nvPr>
        </p:nvSpPr>
        <p:spPr>
          <a:xfrm>
            <a:off x="480440" y="5840283"/>
            <a:ext cx="2580476" cy="767908"/>
          </a:xfrm>
        </p:spPr>
        <p:txBody>
          <a:bodyPr>
            <a:noAutofit/>
          </a:bodyPr>
          <a:lstStyle>
            <a:lvl1pPr marL="0" indent="0">
              <a:lnSpc>
                <a:spcPts val="2300"/>
              </a:lnSpc>
              <a:spcBef>
                <a:spcPts val="0"/>
              </a:spcBef>
              <a:buNone/>
              <a:defRPr sz="2000" kern="1000" baseline="0">
                <a:solidFill>
                  <a:schemeClr val="bg1"/>
                </a:solidFill>
              </a:defRPr>
            </a:lvl1pPr>
          </a:lstStyle>
          <a:p>
            <a:pPr lvl="0"/>
            <a:r>
              <a:rPr lang="en-LT" dirty="0"/>
              <a:t>Papildomas tekstas </a:t>
            </a:r>
            <a:r>
              <a:rPr lang="en-US" dirty="0"/>
              <a:t>j</a:t>
            </a:r>
            <a:r>
              <a:rPr lang="en-LT" dirty="0"/>
              <a:t>ei reikalingas</a:t>
            </a:r>
          </a:p>
        </p:txBody>
      </p:sp>
      <p:sp>
        <p:nvSpPr>
          <p:cNvPr id="14" name="Text Placeholder 2">
            <a:extLst>
              <a:ext uri="{FF2B5EF4-FFF2-40B4-BE49-F238E27FC236}">
                <a16:creationId xmlns:a16="http://schemas.microsoft.com/office/drawing/2014/main" id="{0F8B8564-7B81-DE3C-772D-F30B8C525EA8}"/>
              </a:ext>
            </a:extLst>
          </p:cNvPr>
          <p:cNvSpPr>
            <a:spLocks noGrp="1"/>
          </p:cNvSpPr>
          <p:nvPr>
            <p:ph type="body" sz="quarter" idx="12" hasCustomPrompt="1"/>
          </p:nvPr>
        </p:nvSpPr>
        <p:spPr>
          <a:xfrm>
            <a:off x="480439" y="416491"/>
            <a:ext cx="881001" cy="569029"/>
          </a:xfrm>
        </p:spPr>
        <p:txBody>
          <a:bodyPr>
            <a:noAutofit/>
          </a:bodyPr>
          <a:lstStyle>
            <a:lvl1pPr marL="0" indent="0">
              <a:lnSpc>
                <a:spcPct val="100000"/>
              </a:lnSpc>
              <a:spcBef>
                <a:spcPts val="0"/>
              </a:spcBef>
              <a:buNone/>
              <a:defRPr sz="3500" kern="1000" baseline="0">
                <a:solidFill>
                  <a:schemeClr val="bg1"/>
                </a:solidFill>
              </a:defRPr>
            </a:lvl1pPr>
          </a:lstStyle>
          <a:p>
            <a:pPr lvl="0"/>
            <a:r>
              <a:rPr lang="en-LT" dirty="0"/>
              <a:t>01.</a:t>
            </a:r>
          </a:p>
        </p:txBody>
      </p:sp>
      <p:sp>
        <p:nvSpPr>
          <p:cNvPr id="15" name="Text Placeholder 5">
            <a:extLst>
              <a:ext uri="{FF2B5EF4-FFF2-40B4-BE49-F238E27FC236}">
                <a16:creationId xmlns:a16="http://schemas.microsoft.com/office/drawing/2014/main" id="{BEB8E0BA-79F8-33F3-4057-A131E48E8DC1}"/>
              </a:ext>
            </a:extLst>
          </p:cNvPr>
          <p:cNvSpPr>
            <a:spLocks noGrp="1"/>
          </p:cNvSpPr>
          <p:nvPr>
            <p:ph type="body" sz="quarter" idx="13" hasCustomPrompt="1"/>
          </p:nvPr>
        </p:nvSpPr>
        <p:spPr>
          <a:xfrm>
            <a:off x="4236402" y="4514087"/>
            <a:ext cx="4612957" cy="860554"/>
          </a:xfrm>
        </p:spPr>
        <p:txBody>
          <a:bodyPr>
            <a:noAutofit/>
          </a:bodyPr>
          <a:lstStyle>
            <a:lvl1pPr marL="0" marR="0" indent="0" algn="l" defTabSz="914400" rtl="0" eaLnBrk="1" fontAlgn="auto" latinLnBrk="0" hangingPunct="1">
              <a:lnSpc>
                <a:spcPts val="1680"/>
              </a:lnSpc>
              <a:spcBef>
                <a:spcPts val="0"/>
              </a:spcBef>
              <a:spcAft>
                <a:spcPts val="0"/>
              </a:spcAft>
              <a:buClrTx/>
              <a:buSzTx/>
              <a:buFont typeface="Arial" panose="020B0604020202020204" pitchFamily="34" charset="0"/>
              <a:buNone/>
              <a:tabLst/>
              <a:defRPr lang="en-US" sz="1400" b="0" i="0" spc="20" baseline="0" smtClean="0">
                <a:solidFill>
                  <a:schemeClr val="bg1"/>
                </a:solidFill>
                <a:effectLst/>
              </a:defRPr>
            </a:lvl1pPr>
          </a:lstStyle>
          <a:p>
            <a:r>
              <a:rPr lang="en-US" dirty="0" err="1"/>
              <a:t>Jei</a:t>
            </a:r>
            <a:r>
              <a:rPr lang="en-US" dirty="0"/>
              <a:t> </a:t>
            </a:r>
            <a:r>
              <a:rPr lang="en-US" dirty="0" err="1"/>
              <a:t>reikalinga</a:t>
            </a:r>
            <a:r>
              <a:rPr lang="en-US" dirty="0"/>
              <a:t> </a:t>
            </a:r>
            <a:r>
              <a:rPr lang="en-US" dirty="0" err="1"/>
              <a:t>rašome</a:t>
            </a:r>
            <a:r>
              <a:rPr lang="en-US" dirty="0"/>
              <a:t> </a:t>
            </a:r>
            <a:r>
              <a:rPr lang="en-US" dirty="0" err="1"/>
              <a:t>paantraštę</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a:t>
            </a:r>
          </a:p>
        </p:txBody>
      </p:sp>
      <p:cxnSp>
        <p:nvCxnSpPr>
          <p:cNvPr id="16" name="Straight Connector 15">
            <a:extLst>
              <a:ext uri="{FF2B5EF4-FFF2-40B4-BE49-F238E27FC236}">
                <a16:creationId xmlns:a16="http://schemas.microsoft.com/office/drawing/2014/main" id="{D54C49E1-EB26-BFFE-026C-1A7EF6A9D923}"/>
              </a:ext>
            </a:extLst>
          </p:cNvPr>
          <p:cNvCxnSpPr>
            <a:cxnSpLocks/>
          </p:cNvCxnSpPr>
          <p:nvPr userDrawn="1"/>
        </p:nvCxnSpPr>
        <p:spPr>
          <a:xfrm>
            <a:off x="563880" y="5569528"/>
            <a:ext cx="1106424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2071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300"/>
                                        <p:tgtEl>
                                          <p:spTgt spid="14">
                                            <p:txEl>
                                              <p:pRg st="0" end="0"/>
                                            </p:txEl>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1000"/>
                                        <p:tgtEl>
                                          <p:spTgt spid="12">
                                            <p:txEl>
                                              <p:pRg st="0" end="0"/>
                                            </p:txEl>
                                          </p:spTgt>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3">
                                            <p:txEl>
                                              <p:pRg st="0" end="0"/>
                                            </p:txEl>
                                          </p:spTgt>
                                        </p:tgtEl>
                                        <p:attrNameLst>
                                          <p:attrName>style.visibility</p:attrName>
                                        </p:attrNameLst>
                                      </p:cBhvr>
                                      <p:to>
                                        <p:strVal val="visible"/>
                                      </p:to>
                                    </p:set>
                                    <p:animEffect transition="in" filter="fade">
                                      <p:cBhvr>
                                        <p:cTn id="13" dur="300"/>
                                        <p:tgtEl>
                                          <p:spTgt spid="13">
                                            <p:txEl>
                                              <p:pRg st="0" end="0"/>
                                            </p:txEl>
                                          </p:spTgt>
                                        </p:tgtEl>
                                      </p:cBhvr>
                                    </p:animEffect>
                                  </p:childTnLst>
                                </p:cTn>
                              </p:par>
                              <p:par>
                                <p:cTn id="14" presetID="55" presetClass="entr" presetSubtype="0" fill="hold" nodeType="withEffect">
                                  <p:stCondLst>
                                    <p:cond delay="500"/>
                                  </p:stCondLst>
                                  <p:childTnLst>
                                    <p:set>
                                      <p:cBhvr>
                                        <p:cTn id="15" dur="1" fill="hold">
                                          <p:stCondLst>
                                            <p:cond delay="0"/>
                                          </p:stCondLst>
                                        </p:cTn>
                                        <p:tgtEl>
                                          <p:spTgt spid="16"/>
                                        </p:tgtEl>
                                        <p:attrNameLst>
                                          <p:attrName>style.visibility</p:attrName>
                                        </p:attrNameLst>
                                      </p:cBhvr>
                                      <p:to>
                                        <p:strVal val="visible"/>
                                      </p:to>
                                    </p:set>
                                    <p:anim calcmode="lin" valueType="num">
                                      <p:cBhvr>
                                        <p:cTn id="16" dur="1000" fill="hold"/>
                                        <p:tgtEl>
                                          <p:spTgt spid="16"/>
                                        </p:tgtEl>
                                        <p:attrNameLst>
                                          <p:attrName>ppt_w</p:attrName>
                                        </p:attrNameLst>
                                      </p:cBhvr>
                                      <p:tavLst>
                                        <p:tav tm="0">
                                          <p:val>
                                            <p:strVal val="#ppt_w*0.70"/>
                                          </p:val>
                                        </p:tav>
                                        <p:tav tm="100000">
                                          <p:val>
                                            <p:strVal val="#ppt_w"/>
                                          </p:val>
                                        </p:tav>
                                      </p:tavLst>
                                    </p:anim>
                                    <p:anim calcmode="lin" valueType="num">
                                      <p:cBhvr>
                                        <p:cTn id="17" dur="1000" fill="hold"/>
                                        <p:tgtEl>
                                          <p:spTgt spid="16"/>
                                        </p:tgtEl>
                                        <p:attrNameLst>
                                          <p:attrName>ppt_h</p:attrName>
                                        </p:attrNameLst>
                                      </p:cBhvr>
                                      <p:tavLst>
                                        <p:tav tm="0">
                                          <p:val>
                                            <p:strVal val="#ppt_h"/>
                                          </p:val>
                                        </p:tav>
                                        <p:tav tm="100000">
                                          <p:val>
                                            <p:strVal val="#ppt_h"/>
                                          </p:val>
                                        </p:tav>
                                      </p:tavLst>
                                    </p:anim>
                                    <p:animEffect transition="in" filter="fade">
                                      <p:cBhvr>
                                        <p:cTn id="18" dur="1000"/>
                                        <p:tgtEl>
                                          <p:spTgt spid="16"/>
                                        </p:tgtEl>
                                      </p:cBhvr>
                                    </p:animEffect>
                                  </p:childTnLst>
                                </p:cTn>
                              </p:par>
                              <p:par>
                                <p:cTn id="19" presetID="10" presetClass="entr" presetSubtype="0" fill="hold" grpId="0" nodeType="withEffect">
                                  <p:stCondLst>
                                    <p:cond delay="150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10" presetClass="entr" presetSubtype="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Lst>
      </p:bldP>
      <p:bldP spid="13" grpId="0" uiExpand="1" build="p">
        <p:tmplLst>
          <p:tmpl lvl="1">
            <p:tnLst>
              <p:par>
                <p:cTn presetID="10" presetClass="entr" presetSubtype="0" fill="hold" nodeType="withEffect">
                  <p:stCondLst>
                    <p:cond delay="500"/>
                  </p:stCondLst>
                  <p:childTnLst>
                    <p:set>
                      <p:cBhvr>
                        <p:cTn dur="1" fill="hold">
                          <p:stCondLst>
                            <p:cond delay="0"/>
                          </p:stCondLst>
                        </p:cTn>
                        <p:tgtEl>
                          <p:spTgt spid="13"/>
                        </p:tgtEl>
                        <p:attrNameLst>
                          <p:attrName>style.visibility</p:attrName>
                        </p:attrNameLst>
                      </p:cBhvr>
                      <p:to>
                        <p:strVal val="visible"/>
                      </p:to>
                    </p:set>
                    <p:animEffect transition="in" filter="fade">
                      <p:cBhvr>
                        <p:cTn dur="300"/>
                        <p:tgtEl>
                          <p:spTgt spid="13"/>
                        </p:tgtEl>
                      </p:cBhvr>
                    </p:animEffect>
                  </p:childTnLst>
                </p:cTn>
              </p:par>
            </p:tnLst>
          </p:tmpl>
        </p:tmplLst>
      </p:bldP>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300"/>
                        <p:tgtEl>
                          <p:spTgt spid="14"/>
                        </p:tgtEl>
                      </p:cBhvr>
                    </p:animEffect>
                  </p:childTnLst>
                </p:cTn>
              </p:par>
            </p:tnLst>
          </p:tmpl>
        </p:tmplLst>
      </p:bldP>
      <p:bldP spid="15" grpId="0" build="p">
        <p:tmplLst>
          <p:tmpl lvl="1">
            <p:tnLst>
              <p:par>
                <p:cTn presetID="10" presetClass="entr" presetSubtype="0" fill="hold" nodeType="withEffect">
                  <p:stCondLst>
                    <p:cond delay="15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A919675B-209C-DF17-842A-ADEEC52771FA}"/>
              </a:ext>
            </a:extLst>
          </p:cNvPr>
          <p:cNvSpPr>
            <a:spLocks noGrp="1"/>
          </p:cNvSpPr>
          <p:nvPr>
            <p:ph type="body" sz="quarter" idx="10" hasCustomPrompt="1"/>
          </p:nvPr>
        </p:nvSpPr>
        <p:spPr>
          <a:xfrm>
            <a:off x="480439" y="1310571"/>
            <a:ext cx="5495925" cy="1639887"/>
          </a:xfrm>
        </p:spPr>
        <p:txBody>
          <a:bodyPr>
            <a:noAutofit/>
          </a:bodyPr>
          <a:lstStyle>
            <a:lvl1pPr marL="0" indent="0">
              <a:lnSpc>
                <a:spcPts val="6200"/>
              </a:lnSpc>
              <a:spcBef>
                <a:spcPts val="0"/>
              </a:spcBef>
              <a:buNone/>
              <a:defRPr sz="5000" kern="1000" baseline="0">
                <a:solidFill>
                  <a:schemeClr val="bg1"/>
                </a:solidFill>
              </a:defRPr>
            </a:lvl1pPr>
          </a:lstStyle>
          <a:p>
            <a:pPr lvl="0"/>
            <a:r>
              <a:rPr lang="en-LT" dirty="0"/>
              <a:t>Temos / skirtuko pavadinimas</a:t>
            </a:r>
          </a:p>
        </p:txBody>
      </p:sp>
      <p:sp>
        <p:nvSpPr>
          <p:cNvPr id="8" name="Text Placeholder 2">
            <a:extLst>
              <a:ext uri="{FF2B5EF4-FFF2-40B4-BE49-F238E27FC236}">
                <a16:creationId xmlns:a16="http://schemas.microsoft.com/office/drawing/2014/main" id="{6058627A-DE2B-500E-C02F-047D99277585}"/>
              </a:ext>
            </a:extLst>
          </p:cNvPr>
          <p:cNvSpPr>
            <a:spLocks noGrp="1"/>
          </p:cNvSpPr>
          <p:nvPr>
            <p:ph type="body" sz="quarter" idx="11" hasCustomPrompt="1"/>
          </p:nvPr>
        </p:nvSpPr>
        <p:spPr>
          <a:xfrm>
            <a:off x="480440" y="5840283"/>
            <a:ext cx="2580476" cy="767908"/>
          </a:xfrm>
        </p:spPr>
        <p:txBody>
          <a:bodyPr>
            <a:noAutofit/>
          </a:bodyPr>
          <a:lstStyle>
            <a:lvl1pPr marL="0" indent="0">
              <a:lnSpc>
                <a:spcPts val="2300"/>
              </a:lnSpc>
              <a:spcBef>
                <a:spcPts val="0"/>
              </a:spcBef>
              <a:buNone/>
              <a:defRPr sz="2000" kern="1000" baseline="0">
                <a:solidFill>
                  <a:schemeClr val="bg1"/>
                </a:solidFill>
              </a:defRPr>
            </a:lvl1pPr>
          </a:lstStyle>
          <a:p>
            <a:pPr lvl="0"/>
            <a:r>
              <a:rPr lang="en-LT" dirty="0"/>
              <a:t>Papildomas tekstas </a:t>
            </a:r>
            <a:r>
              <a:rPr lang="en-US" dirty="0"/>
              <a:t>j</a:t>
            </a:r>
            <a:r>
              <a:rPr lang="en-LT" dirty="0"/>
              <a:t>ei reikalingas</a:t>
            </a:r>
          </a:p>
        </p:txBody>
      </p:sp>
      <p:sp>
        <p:nvSpPr>
          <p:cNvPr id="9" name="Text Placeholder 2">
            <a:extLst>
              <a:ext uri="{FF2B5EF4-FFF2-40B4-BE49-F238E27FC236}">
                <a16:creationId xmlns:a16="http://schemas.microsoft.com/office/drawing/2014/main" id="{6FCAF6A6-9A83-83F0-1036-9A6F956639BB}"/>
              </a:ext>
            </a:extLst>
          </p:cNvPr>
          <p:cNvSpPr>
            <a:spLocks noGrp="1"/>
          </p:cNvSpPr>
          <p:nvPr>
            <p:ph type="body" sz="quarter" idx="12" hasCustomPrompt="1"/>
          </p:nvPr>
        </p:nvSpPr>
        <p:spPr>
          <a:xfrm>
            <a:off x="480439" y="416491"/>
            <a:ext cx="881001" cy="569029"/>
          </a:xfrm>
        </p:spPr>
        <p:txBody>
          <a:bodyPr>
            <a:noAutofit/>
          </a:bodyPr>
          <a:lstStyle>
            <a:lvl1pPr marL="0" indent="0">
              <a:lnSpc>
                <a:spcPct val="100000"/>
              </a:lnSpc>
              <a:spcBef>
                <a:spcPts val="0"/>
              </a:spcBef>
              <a:buNone/>
              <a:defRPr sz="3500" kern="1000" baseline="0">
                <a:solidFill>
                  <a:schemeClr val="bg1"/>
                </a:solidFill>
              </a:defRPr>
            </a:lvl1pPr>
          </a:lstStyle>
          <a:p>
            <a:pPr lvl="0"/>
            <a:r>
              <a:rPr lang="en-LT" dirty="0"/>
              <a:t>01.</a:t>
            </a:r>
          </a:p>
        </p:txBody>
      </p:sp>
      <p:sp>
        <p:nvSpPr>
          <p:cNvPr id="10" name="Text Placeholder 5">
            <a:extLst>
              <a:ext uri="{FF2B5EF4-FFF2-40B4-BE49-F238E27FC236}">
                <a16:creationId xmlns:a16="http://schemas.microsoft.com/office/drawing/2014/main" id="{0204E25B-2172-AEDE-B996-794D922DC56C}"/>
              </a:ext>
            </a:extLst>
          </p:cNvPr>
          <p:cNvSpPr>
            <a:spLocks noGrp="1"/>
          </p:cNvSpPr>
          <p:nvPr>
            <p:ph type="body" sz="quarter" idx="13" hasCustomPrompt="1"/>
          </p:nvPr>
        </p:nvSpPr>
        <p:spPr>
          <a:xfrm>
            <a:off x="4236402" y="4514087"/>
            <a:ext cx="4612957" cy="860554"/>
          </a:xfrm>
        </p:spPr>
        <p:txBody>
          <a:bodyPr>
            <a:noAutofit/>
          </a:bodyPr>
          <a:lstStyle>
            <a:lvl1pPr marL="0" marR="0" indent="0" algn="l" defTabSz="914400" rtl="0" eaLnBrk="1" fontAlgn="auto" latinLnBrk="0" hangingPunct="1">
              <a:lnSpc>
                <a:spcPts val="1680"/>
              </a:lnSpc>
              <a:spcBef>
                <a:spcPts val="0"/>
              </a:spcBef>
              <a:spcAft>
                <a:spcPts val="0"/>
              </a:spcAft>
              <a:buClrTx/>
              <a:buSzTx/>
              <a:buFont typeface="Arial" panose="020B0604020202020204" pitchFamily="34" charset="0"/>
              <a:buNone/>
              <a:tabLst/>
              <a:defRPr lang="en-US" sz="1400" b="0" i="0" spc="20" baseline="0" smtClean="0">
                <a:solidFill>
                  <a:schemeClr val="bg1"/>
                </a:solidFill>
                <a:effectLst/>
              </a:defRPr>
            </a:lvl1pPr>
          </a:lstStyle>
          <a:p>
            <a:r>
              <a:rPr lang="en-US" dirty="0" err="1"/>
              <a:t>Jei</a:t>
            </a:r>
            <a:r>
              <a:rPr lang="en-US" dirty="0"/>
              <a:t> </a:t>
            </a:r>
            <a:r>
              <a:rPr lang="en-US" dirty="0" err="1"/>
              <a:t>reikalinga</a:t>
            </a:r>
            <a:r>
              <a:rPr lang="en-US" dirty="0"/>
              <a:t> </a:t>
            </a:r>
            <a:r>
              <a:rPr lang="en-US" dirty="0" err="1"/>
              <a:t>rašome</a:t>
            </a:r>
            <a:r>
              <a:rPr lang="en-US" dirty="0"/>
              <a:t> </a:t>
            </a:r>
            <a:r>
              <a:rPr lang="en-US" dirty="0" err="1"/>
              <a:t>paantraštę</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a:t>
            </a:r>
          </a:p>
        </p:txBody>
      </p:sp>
      <p:cxnSp>
        <p:nvCxnSpPr>
          <p:cNvPr id="11" name="Straight Connector 10">
            <a:extLst>
              <a:ext uri="{FF2B5EF4-FFF2-40B4-BE49-F238E27FC236}">
                <a16:creationId xmlns:a16="http://schemas.microsoft.com/office/drawing/2014/main" id="{493941CB-49BA-E06B-3344-4F9CA70D42AE}"/>
              </a:ext>
            </a:extLst>
          </p:cNvPr>
          <p:cNvCxnSpPr>
            <a:cxnSpLocks/>
          </p:cNvCxnSpPr>
          <p:nvPr userDrawn="1"/>
        </p:nvCxnSpPr>
        <p:spPr>
          <a:xfrm>
            <a:off x="563880" y="5569528"/>
            <a:ext cx="1106424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5844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300"/>
                                        <p:tgtEl>
                                          <p:spTgt spid="9">
                                            <p:txEl>
                                              <p:pRg st="0" end="0"/>
                                            </p:txEl>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1000"/>
                                        <p:tgtEl>
                                          <p:spTgt spid="7">
                                            <p:txEl>
                                              <p:pRg st="0" end="0"/>
                                            </p:txEl>
                                          </p:spTgt>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300"/>
                                        <p:tgtEl>
                                          <p:spTgt spid="8">
                                            <p:txEl>
                                              <p:pRg st="0" end="0"/>
                                            </p:txEl>
                                          </p:spTgt>
                                        </p:tgtEl>
                                      </p:cBhvr>
                                    </p:animEffect>
                                  </p:childTnLst>
                                </p:cTn>
                              </p:par>
                              <p:par>
                                <p:cTn id="14" presetID="55" presetClass="entr" presetSubtype="0" fill="hold" nodeType="withEffect">
                                  <p:stCondLst>
                                    <p:cond delay="500"/>
                                  </p:stCondLst>
                                  <p:childTnLst>
                                    <p:set>
                                      <p:cBhvr>
                                        <p:cTn id="15" dur="1" fill="hold">
                                          <p:stCondLst>
                                            <p:cond delay="0"/>
                                          </p:stCondLst>
                                        </p:cTn>
                                        <p:tgtEl>
                                          <p:spTgt spid="11"/>
                                        </p:tgtEl>
                                        <p:attrNameLst>
                                          <p:attrName>style.visibility</p:attrName>
                                        </p:attrNameLst>
                                      </p:cBhvr>
                                      <p:to>
                                        <p:strVal val="visible"/>
                                      </p:to>
                                    </p:set>
                                    <p:anim calcmode="lin" valueType="num">
                                      <p:cBhvr>
                                        <p:cTn id="16" dur="1000" fill="hold"/>
                                        <p:tgtEl>
                                          <p:spTgt spid="11"/>
                                        </p:tgtEl>
                                        <p:attrNameLst>
                                          <p:attrName>ppt_w</p:attrName>
                                        </p:attrNameLst>
                                      </p:cBhvr>
                                      <p:tavLst>
                                        <p:tav tm="0">
                                          <p:val>
                                            <p:strVal val="#ppt_w*0.70"/>
                                          </p:val>
                                        </p:tav>
                                        <p:tav tm="100000">
                                          <p:val>
                                            <p:strVal val="#ppt_w"/>
                                          </p:val>
                                        </p:tav>
                                      </p:tavLst>
                                    </p:anim>
                                    <p:anim calcmode="lin" valueType="num">
                                      <p:cBhvr>
                                        <p:cTn id="17" dur="1000" fill="hold"/>
                                        <p:tgtEl>
                                          <p:spTgt spid="11"/>
                                        </p:tgtEl>
                                        <p:attrNameLst>
                                          <p:attrName>ppt_h</p:attrName>
                                        </p:attrNameLst>
                                      </p:cBhvr>
                                      <p:tavLst>
                                        <p:tav tm="0">
                                          <p:val>
                                            <p:strVal val="#ppt_h"/>
                                          </p:val>
                                        </p:tav>
                                        <p:tav tm="100000">
                                          <p:val>
                                            <p:strVal val="#ppt_h"/>
                                          </p:val>
                                        </p:tav>
                                      </p:tavLst>
                                    </p:anim>
                                    <p:animEffect transition="in" filter="fade">
                                      <p:cBhvr>
                                        <p:cTn id="18" dur="1000"/>
                                        <p:tgtEl>
                                          <p:spTgt spid="11"/>
                                        </p:tgtEl>
                                      </p:cBhvr>
                                    </p:animEffect>
                                  </p:childTnLst>
                                </p:cTn>
                              </p:par>
                              <p:par>
                                <p:cTn id="19" presetID="10" presetClass="entr" presetSubtype="0" fill="hold" grpId="0" nodeType="withEffect">
                                  <p:stCondLst>
                                    <p:cond delay="150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0" presetClass="entr" presetSubtype="0" fill="hold" nodeType="withEffect">
                  <p:stCondLst>
                    <p:cond delay="50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childTnLst>
                </p:cTn>
              </p:par>
            </p:tnLst>
          </p:tmpl>
        </p:tmplLst>
      </p:bldP>
      <p:bldP spid="8" grpId="0" uiExpand="1" build="p">
        <p:tmplLst>
          <p:tmpl lvl="1">
            <p:tnLst>
              <p:par>
                <p:cTn presetID="10" presetClass="entr" presetSubtype="0" fill="hold" nodeType="withEffect">
                  <p:stCondLst>
                    <p:cond delay="500"/>
                  </p:stCondLst>
                  <p:childTnLst>
                    <p:set>
                      <p:cBhvr>
                        <p:cTn dur="1" fill="hold">
                          <p:stCondLst>
                            <p:cond delay="0"/>
                          </p:stCondLst>
                        </p:cTn>
                        <p:tgtEl>
                          <p:spTgt spid="8"/>
                        </p:tgtEl>
                        <p:attrNameLst>
                          <p:attrName>style.visibility</p:attrName>
                        </p:attrNameLst>
                      </p:cBhvr>
                      <p:to>
                        <p:strVal val="visible"/>
                      </p:to>
                    </p:set>
                    <p:animEffect transition="in" filter="fade">
                      <p:cBhvr>
                        <p:cTn dur="300"/>
                        <p:tgtEl>
                          <p:spTgt spid="8"/>
                        </p:tgtEl>
                      </p:cBhvr>
                    </p:animEffect>
                  </p:childTnLst>
                </p:cTn>
              </p:par>
            </p:tnLst>
          </p:tmpl>
        </p:tmplLst>
      </p:bldP>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300"/>
                        <p:tgtEl>
                          <p:spTgt spid="9"/>
                        </p:tgtEl>
                      </p:cBhvr>
                    </p:animEffect>
                  </p:childTnLst>
                </p:cTn>
              </p:par>
            </p:tnLst>
          </p:tmpl>
        </p:tmplLst>
      </p:bldP>
      <p:bldP spid="10" grpId="0" build="p">
        <p:tmplLst>
          <p:tmpl lvl="1">
            <p:tnLst>
              <p:par>
                <p:cTn presetID="10" presetClass="entr" presetSubtype="0" fill="hold" nodeType="withEffect">
                  <p:stCondLst>
                    <p:cond delay="15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B666B755-CDFE-9450-6F2A-6F4154FCE02C}"/>
              </a:ext>
            </a:extLst>
          </p:cNvPr>
          <p:cNvSpPr>
            <a:spLocks noGrp="1"/>
          </p:cNvSpPr>
          <p:nvPr>
            <p:ph type="body" sz="quarter" idx="10" hasCustomPrompt="1"/>
          </p:nvPr>
        </p:nvSpPr>
        <p:spPr>
          <a:xfrm>
            <a:off x="480439" y="1310571"/>
            <a:ext cx="5495925" cy="1639887"/>
          </a:xfrm>
        </p:spPr>
        <p:txBody>
          <a:bodyPr>
            <a:noAutofit/>
          </a:bodyPr>
          <a:lstStyle>
            <a:lvl1pPr marL="0" indent="0">
              <a:lnSpc>
                <a:spcPts val="6200"/>
              </a:lnSpc>
              <a:spcBef>
                <a:spcPts val="0"/>
              </a:spcBef>
              <a:buNone/>
              <a:defRPr sz="5000" kern="1000" baseline="0">
                <a:solidFill>
                  <a:schemeClr val="bg1"/>
                </a:solidFill>
              </a:defRPr>
            </a:lvl1pPr>
          </a:lstStyle>
          <a:p>
            <a:pPr lvl="0"/>
            <a:r>
              <a:rPr lang="en-LT" dirty="0"/>
              <a:t>Temos / skirtuko pavadinimas</a:t>
            </a:r>
          </a:p>
        </p:txBody>
      </p:sp>
      <p:sp>
        <p:nvSpPr>
          <p:cNvPr id="8" name="Text Placeholder 2">
            <a:extLst>
              <a:ext uri="{FF2B5EF4-FFF2-40B4-BE49-F238E27FC236}">
                <a16:creationId xmlns:a16="http://schemas.microsoft.com/office/drawing/2014/main" id="{406E731E-1DC6-ED46-DA5C-CE229A38333E}"/>
              </a:ext>
            </a:extLst>
          </p:cNvPr>
          <p:cNvSpPr>
            <a:spLocks noGrp="1"/>
          </p:cNvSpPr>
          <p:nvPr>
            <p:ph type="body" sz="quarter" idx="11" hasCustomPrompt="1"/>
          </p:nvPr>
        </p:nvSpPr>
        <p:spPr>
          <a:xfrm>
            <a:off x="480440" y="5840283"/>
            <a:ext cx="2580476" cy="767908"/>
          </a:xfrm>
        </p:spPr>
        <p:txBody>
          <a:bodyPr>
            <a:noAutofit/>
          </a:bodyPr>
          <a:lstStyle>
            <a:lvl1pPr marL="0" indent="0">
              <a:lnSpc>
                <a:spcPts val="2300"/>
              </a:lnSpc>
              <a:spcBef>
                <a:spcPts val="0"/>
              </a:spcBef>
              <a:buNone/>
              <a:defRPr sz="2000" kern="1000" baseline="0">
                <a:solidFill>
                  <a:schemeClr val="bg1"/>
                </a:solidFill>
              </a:defRPr>
            </a:lvl1pPr>
          </a:lstStyle>
          <a:p>
            <a:pPr lvl="0"/>
            <a:r>
              <a:rPr lang="en-LT" dirty="0"/>
              <a:t>Papildomas tekstas </a:t>
            </a:r>
            <a:r>
              <a:rPr lang="en-US" dirty="0"/>
              <a:t>j</a:t>
            </a:r>
            <a:r>
              <a:rPr lang="en-LT" dirty="0"/>
              <a:t>ei reikalingas</a:t>
            </a:r>
          </a:p>
        </p:txBody>
      </p:sp>
      <p:sp>
        <p:nvSpPr>
          <p:cNvPr id="9" name="Text Placeholder 2">
            <a:extLst>
              <a:ext uri="{FF2B5EF4-FFF2-40B4-BE49-F238E27FC236}">
                <a16:creationId xmlns:a16="http://schemas.microsoft.com/office/drawing/2014/main" id="{86C49EB0-A31C-0E28-88E1-016A277634B6}"/>
              </a:ext>
            </a:extLst>
          </p:cNvPr>
          <p:cNvSpPr>
            <a:spLocks noGrp="1"/>
          </p:cNvSpPr>
          <p:nvPr>
            <p:ph type="body" sz="quarter" idx="12" hasCustomPrompt="1"/>
          </p:nvPr>
        </p:nvSpPr>
        <p:spPr>
          <a:xfrm>
            <a:off x="480439" y="416491"/>
            <a:ext cx="881001" cy="569029"/>
          </a:xfrm>
        </p:spPr>
        <p:txBody>
          <a:bodyPr>
            <a:noAutofit/>
          </a:bodyPr>
          <a:lstStyle>
            <a:lvl1pPr marL="0" indent="0">
              <a:lnSpc>
                <a:spcPct val="100000"/>
              </a:lnSpc>
              <a:spcBef>
                <a:spcPts val="0"/>
              </a:spcBef>
              <a:buNone/>
              <a:defRPr sz="3500" kern="1000" baseline="0">
                <a:solidFill>
                  <a:schemeClr val="bg1"/>
                </a:solidFill>
              </a:defRPr>
            </a:lvl1pPr>
          </a:lstStyle>
          <a:p>
            <a:pPr lvl="0"/>
            <a:r>
              <a:rPr lang="en-LT" dirty="0"/>
              <a:t>01.</a:t>
            </a:r>
          </a:p>
        </p:txBody>
      </p:sp>
      <p:sp>
        <p:nvSpPr>
          <p:cNvPr id="10" name="Text Placeholder 5">
            <a:extLst>
              <a:ext uri="{FF2B5EF4-FFF2-40B4-BE49-F238E27FC236}">
                <a16:creationId xmlns:a16="http://schemas.microsoft.com/office/drawing/2014/main" id="{E4FD2A7F-E501-BA14-19D0-54B44C169F37}"/>
              </a:ext>
            </a:extLst>
          </p:cNvPr>
          <p:cNvSpPr>
            <a:spLocks noGrp="1"/>
          </p:cNvSpPr>
          <p:nvPr>
            <p:ph type="body" sz="quarter" idx="13" hasCustomPrompt="1"/>
          </p:nvPr>
        </p:nvSpPr>
        <p:spPr>
          <a:xfrm>
            <a:off x="4236402" y="4514087"/>
            <a:ext cx="4612957" cy="860554"/>
          </a:xfrm>
        </p:spPr>
        <p:txBody>
          <a:bodyPr>
            <a:noAutofit/>
          </a:bodyPr>
          <a:lstStyle>
            <a:lvl1pPr marL="0" marR="0" indent="0" algn="l" defTabSz="914400" rtl="0" eaLnBrk="1" fontAlgn="auto" latinLnBrk="0" hangingPunct="1">
              <a:lnSpc>
                <a:spcPts val="1680"/>
              </a:lnSpc>
              <a:spcBef>
                <a:spcPts val="0"/>
              </a:spcBef>
              <a:spcAft>
                <a:spcPts val="0"/>
              </a:spcAft>
              <a:buClrTx/>
              <a:buSzTx/>
              <a:buFont typeface="Arial" panose="020B0604020202020204" pitchFamily="34" charset="0"/>
              <a:buNone/>
              <a:tabLst/>
              <a:defRPr lang="en-US" sz="1400" b="0" i="0" spc="20" baseline="0" smtClean="0">
                <a:solidFill>
                  <a:schemeClr val="bg1"/>
                </a:solidFill>
                <a:effectLst/>
              </a:defRPr>
            </a:lvl1pPr>
          </a:lstStyle>
          <a:p>
            <a:r>
              <a:rPr lang="en-US" dirty="0" err="1"/>
              <a:t>Jei</a:t>
            </a:r>
            <a:r>
              <a:rPr lang="en-US" dirty="0"/>
              <a:t> </a:t>
            </a:r>
            <a:r>
              <a:rPr lang="en-US" dirty="0" err="1"/>
              <a:t>reikalinga</a:t>
            </a:r>
            <a:r>
              <a:rPr lang="en-US" dirty="0"/>
              <a:t> </a:t>
            </a:r>
            <a:r>
              <a:rPr lang="en-US" dirty="0" err="1"/>
              <a:t>rašome</a:t>
            </a:r>
            <a:r>
              <a:rPr lang="en-US" dirty="0"/>
              <a:t> </a:t>
            </a:r>
            <a:r>
              <a:rPr lang="en-US" dirty="0" err="1"/>
              <a:t>paantraštę</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a:t>
            </a:r>
          </a:p>
        </p:txBody>
      </p:sp>
      <p:cxnSp>
        <p:nvCxnSpPr>
          <p:cNvPr id="11" name="Straight Connector 10">
            <a:extLst>
              <a:ext uri="{FF2B5EF4-FFF2-40B4-BE49-F238E27FC236}">
                <a16:creationId xmlns:a16="http://schemas.microsoft.com/office/drawing/2014/main" id="{1FBB7AC3-8124-BA68-418A-FED38713A7B8}"/>
              </a:ext>
            </a:extLst>
          </p:cNvPr>
          <p:cNvCxnSpPr>
            <a:cxnSpLocks/>
          </p:cNvCxnSpPr>
          <p:nvPr userDrawn="1"/>
        </p:nvCxnSpPr>
        <p:spPr>
          <a:xfrm>
            <a:off x="563880" y="5569528"/>
            <a:ext cx="1106424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7967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300"/>
                                        <p:tgtEl>
                                          <p:spTgt spid="9">
                                            <p:txEl>
                                              <p:pRg st="0" end="0"/>
                                            </p:txEl>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1000"/>
                                        <p:tgtEl>
                                          <p:spTgt spid="7">
                                            <p:txEl>
                                              <p:pRg st="0" end="0"/>
                                            </p:txEl>
                                          </p:spTgt>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300"/>
                                        <p:tgtEl>
                                          <p:spTgt spid="8">
                                            <p:txEl>
                                              <p:pRg st="0" end="0"/>
                                            </p:txEl>
                                          </p:spTgt>
                                        </p:tgtEl>
                                      </p:cBhvr>
                                    </p:animEffect>
                                  </p:childTnLst>
                                </p:cTn>
                              </p:par>
                              <p:par>
                                <p:cTn id="14" presetID="55" presetClass="entr" presetSubtype="0" fill="hold" nodeType="withEffect">
                                  <p:stCondLst>
                                    <p:cond delay="500"/>
                                  </p:stCondLst>
                                  <p:childTnLst>
                                    <p:set>
                                      <p:cBhvr>
                                        <p:cTn id="15" dur="1" fill="hold">
                                          <p:stCondLst>
                                            <p:cond delay="0"/>
                                          </p:stCondLst>
                                        </p:cTn>
                                        <p:tgtEl>
                                          <p:spTgt spid="11"/>
                                        </p:tgtEl>
                                        <p:attrNameLst>
                                          <p:attrName>style.visibility</p:attrName>
                                        </p:attrNameLst>
                                      </p:cBhvr>
                                      <p:to>
                                        <p:strVal val="visible"/>
                                      </p:to>
                                    </p:set>
                                    <p:anim calcmode="lin" valueType="num">
                                      <p:cBhvr>
                                        <p:cTn id="16" dur="1000" fill="hold"/>
                                        <p:tgtEl>
                                          <p:spTgt spid="11"/>
                                        </p:tgtEl>
                                        <p:attrNameLst>
                                          <p:attrName>ppt_w</p:attrName>
                                        </p:attrNameLst>
                                      </p:cBhvr>
                                      <p:tavLst>
                                        <p:tav tm="0">
                                          <p:val>
                                            <p:strVal val="#ppt_w*0.70"/>
                                          </p:val>
                                        </p:tav>
                                        <p:tav tm="100000">
                                          <p:val>
                                            <p:strVal val="#ppt_w"/>
                                          </p:val>
                                        </p:tav>
                                      </p:tavLst>
                                    </p:anim>
                                    <p:anim calcmode="lin" valueType="num">
                                      <p:cBhvr>
                                        <p:cTn id="17" dur="1000" fill="hold"/>
                                        <p:tgtEl>
                                          <p:spTgt spid="11"/>
                                        </p:tgtEl>
                                        <p:attrNameLst>
                                          <p:attrName>ppt_h</p:attrName>
                                        </p:attrNameLst>
                                      </p:cBhvr>
                                      <p:tavLst>
                                        <p:tav tm="0">
                                          <p:val>
                                            <p:strVal val="#ppt_h"/>
                                          </p:val>
                                        </p:tav>
                                        <p:tav tm="100000">
                                          <p:val>
                                            <p:strVal val="#ppt_h"/>
                                          </p:val>
                                        </p:tav>
                                      </p:tavLst>
                                    </p:anim>
                                    <p:animEffect transition="in" filter="fade">
                                      <p:cBhvr>
                                        <p:cTn id="18" dur="1000"/>
                                        <p:tgtEl>
                                          <p:spTgt spid="11"/>
                                        </p:tgtEl>
                                      </p:cBhvr>
                                    </p:animEffect>
                                  </p:childTnLst>
                                </p:cTn>
                              </p:par>
                              <p:par>
                                <p:cTn id="19" presetID="10" presetClass="entr" presetSubtype="0" fill="hold" grpId="0" nodeType="withEffect">
                                  <p:stCondLst>
                                    <p:cond delay="150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0" presetClass="entr" presetSubtype="0" fill="hold" nodeType="withEffect">
                  <p:stCondLst>
                    <p:cond delay="50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childTnLst>
                </p:cTn>
              </p:par>
            </p:tnLst>
          </p:tmpl>
        </p:tmplLst>
      </p:bldP>
      <p:bldP spid="8" grpId="0" uiExpand="1" build="p">
        <p:tmplLst>
          <p:tmpl lvl="1">
            <p:tnLst>
              <p:par>
                <p:cTn presetID="10" presetClass="entr" presetSubtype="0" fill="hold" nodeType="withEffect">
                  <p:stCondLst>
                    <p:cond delay="500"/>
                  </p:stCondLst>
                  <p:childTnLst>
                    <p:set>
                      <p:cBhvr>
                        <p:cTn dur="1" fill="hold">
                          <p:stCondLst>
                            <p:cond delay="0"/>
                          </p:stCondLst>
                        </p:cTn>
                        <p:tgtEl>
                          <p:spTgt spid="8"/>
                        </p:tgtEl>
                        <p:attrNameLst>
                          <p:attrName>style.visibility</p:attrName>
                        </p:attrNameLst>
                      </p:cBhvr>
                      <p:to>
                        <p:strVal val="visible"/>
                      </p:to>
                    </p:set>
                    <p:animEffect transition="in" filter="fade">
                      <p:cBhvr>
                        <p:cTn dur="300"/>
                        <p:tgtEl>
                          <p:spTgt spid="8"/>
                        </p:tgtEl>
                      </p:cBhvr>
                    </p:animEffect>
                  </p:childTnLst>
                </p:cTn>
              </p:par>
            </p:tnLst>
          </p:tmpl>
        </p:tmplLst>
      </p:bldP>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300"/>
                        <p:tgtEl>
                          <p:spTgt spid="9"/>
                        </p:tgtEl>
                      </p:cBhvr>
                    </p:animEffect>
                  </p:childTnLst>
                </p:cTn>
              </p:par>
            </p:tnLst>
          </p:tmpl>
        </p:tmplLst>
      </p:bldP>
      <p:bldP spid="10" grpId="0" build="p">
        <p:tmplLst>
          <p:tmpl lvl="1">
            <p:tnLst>
              <p:par>
                <p:cTn presetID="10" presetClass="entr" presetSubtype="0" fill="hold" nodeType="withEffect">
                  <p:stCondLst>
                    <p:cond delay="15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47C1520F-4387-96EF-EE90-9DE2E93D8863}"/>
              </a:ext>
            </a:extLst>
          </p:cNvPr>
          <p:cNvSpPr>
            <a:spLocks noGrp="1"/>
          </p:cNvSpPr>
          <p:nvPr>
            <p:ph type="body" sz="quarter" idx="10" hasCustomPrompt="1"/>
          </p:nvPr>
        </p:nvSpPr>
        <p:spPr>
          <a:xfrm>
            <a:off x="480439" y="1310571"/>
            <a:ext cx="5495925" cy="1639887"/>
          </a:xfrm>
        </p:spPr>
        <p:txBody>
          <a:bodyPr>
            <a:noAutofit/>
          </a:bodyPr>
          <a:lstStyle>
            <a:lvl1pPr marL="0" indent="0">
              <a:lnSpc>
                <a:spcPts val="6200"/>
              </a:lnSpc>
              <a:spcBef>
                <a:spcPts val="0"/>
              </a:spcBef>
              <a:buNone/>
              <a:defRPr sz="5000" kern="1000" baseline="0">
                <a:solidFill>
                  <a:schemeClr val="tx1"/>
                </a:solidFill>
              </a:defRPr>
            </a:lvl1pPr>
          </a:lstStyle>
          <a:p>
            <a:pPr lvl="0"/>
            <a:r>
              <a:rPr lang="en-LT" dirty="0"/>
              <a:t>Temos / skirtuko pavadinimas</a:t>
            </a:r>
          </a:p>
        </p:txBody>
      </p:sp>
      <p:sp>
        <p:nvSpPr>
          <p:cNvPr id="8" name="Text Placeholder 2">
            <a:extLst>
              <a:ext uri="{FF2B5EF4-FFF2-40B4-BE49-F238E27FC236}">
                <a16:creationId xmlns:a16="http://schemas.microsoft.com/office/drawing/2014/main" id="{CDB83844-B65E-9E7B-C099-53968DAFCD39}"/>
              </a:ext>
            </a:extLst>
          </p:cNvPr>
          <p:cNvSpPr>
            <a:spLocks noGrp="1"/>
          </p:cNvSpPr>
          <p:nvPr>
            <p:ph type="body" sz="quarter" idx="11" hasCustomPrompt="1"/>
          </p:nvPr>
        </p:nvSpPr>
        <p:spPr>
          <a:xfrm>
            <a:off x="480440" y="5840283"/>
            <a:ext cx="2580476" cy="767908"/>
          </a:xfrm>
        </p:spPr>
        <p:txBody>
          <a:bodyPr>
            <a:noAutofit/>
          </a:bodyPr>
          <a:lstStyle>
            <a:lvl1pPr marL="0" indent="0">
              <a:lnSpc>
                <a:spcPts val="2300"/>
              </a:lnSpc>
              <a:spcBef>
                <a:spcPts val="0"/>
              </a:spcBef>
              <a:buNone/>
              <a:defRPr sz="2000" kern="1000" baseline="0">
                <a:solidFill>
                  <a:schemeClr val="tx1"/>
                </a:solidFill>
              </a:defRPr>
            </a:lvl1pPr>
          </a:lstStyle>
          <a:p>
            <a:pPr lvl="0"/>
            <a:r>
              <a:rPr lang="en-LT" dirty="0"/>
              <a:t>Papildomas tekstas </a:t>
            </a:r>
            <a:r>
              <a:rPr lang="en-US" dirty="0"/>
              <a:t>j</a:t>
            </a:r>
            <a:r>
              <a:rPr lang="en-LT" dirty="0"/>
              <a:t>ei reikalingas</a:t>
            </a:r>
          </a:p>
        </p:txBody>
      </p:sp>
      <p:sp>
        <p:nvSpPr>
          <p:cNvPr id="9" name="Text Placeholder 2">
            <a:extLst>
              <a:ext uri="{FF2B5EF4-FFF2-40B4-BE49-F238E27FC236}">
                <a16:creationId xmlns:a16="http://schemas.microsoft.com/office/drawing/2014/main" id="{112D8C4A-D78C-97ED-CD6C-D4491BEBFDEF}"/>
              </a:ext>
            </a:extLst>
          </p:cNvPr>
          <p:cNvSpPr>
            <a:spLocks noGrp="1"/>
          </p:cNvSpPr>
          <p:nvPr>
            <p:ph type="body" sz="quarter" idx="12" hasCustomPrompt="1"/>
          </p:nvPr>
        </p:nvSpPr>
        <p:spPr>
          <a:xfrm>
            <a:off x="480439" y="416491"/>
            <a:ext cx="881001" cy="569029"/>
          </a:xfrm>
        </p:spPr>
        <p:txBody>
          <a:bodyPr>
            <a:noAutofit/>
          </a:bodyPr>
          <a:lstStyle>
            <a:lvl1pPr marL="0" indent="0">
              <a:lnSpc>
                <a:spcPct val="100000"/>
              </a:lnSpc>
              <a:spcBef>
                <a:spcPts val="0"/>
              </a:spcBef>
              <a:buNone/>
              <a:defRPr sz="3500" kern="1000" baseline="0">
                <a:solidFill>
                  <a:schemeClr val="tx1"/>
                </a:solidFill>
              </a:defRPr>
            </a:lvl1pPr>
          </a:lstStyle>
          <a:p>
            <a:pPr lvl="0"/>
            <a:r>
              <a:rPr lang="en-LT" dirty="0"/>
              <a:t>01.</a:t>
            </a:r>
          </a:p>
        </p:txBody>
      </p:sp>
      <p:sp>
        <p:nvSpPr>
          <p:cNvPr id="10" name="Text Placeholder 5">
            <a:extLst>
              <a:ext uri="{FF2B5EF4-FFF2-40B4-BE49-F238E27FC236}">
                <a16:creationId xmlns:a16="http://schemas.microsoft.com/office/drawing/2014/main" id="{308252D4-08D3-118B-E807-D78C04BA74C4}"/>
              </a:ext>
            </a:extLst>
          </p:cNvPr>
          <p:cNvSpPr>
            <a:spLocks noGrp="1"/>
          </p:cNvSpPr>
          <p:nvPr>
            <p:ph type="body" sz="quarter" idx="13" hasCustomPrompt="1"/>
          </p:nvPr>
        </p:nvSpPr>
        <p:spPr>
          <a:xfrm>
            <a:off x="4236402" y="4514087"/>
            <a:ext cx="4612957" cy="860554"/>
          </a:xfrm>
        </p:spPr>
        <p:txBody>
          <a:bodyPr>
            <a:noAutofit/>
          </a:bodyPr>
          <a:lstStyle>
            <a:lvl1pPr marL="0" marR="0" indent="0" algn="l" defTabSz="914400" rtl="0" eaLnBrk="1" fontAlgn="auto" latinLnBrk="0" hangingPunct="1">
              <a:lnSpc>
                <a:spcPts val="1680"/>
              </a:lnSpc>
              <a:spcBef>
                <a:spcPts val="0"/>
              </a:spcBef>
              <a:spcAft>
                <a:spcPts val="0"/>
              </a:spcAft>
              <a:buClrTx/>
              <a:buSzTx/>
              <a:buFont typeface="Arial" panose="020B0604020202020204" pitchFamily="34" charset="0"/>
              <a:buNone/>
              <a:tabLst/>
              <a:defRPr lang="en-US" sz="1400" b="0" i="0" spc="20" baseline="0" smtClean="0">
                <a:solidFill>
                  <a:schemeClr val="tx1"/>
                </a:solidFill>
                <a:effectLst/>
              </a:defRPr>
            </a:lvl1pPr>
          </a:lstStyle>
          <a:p>
            <a:r>
              <a:rPr lang="en-US" dirty="0" err="1"/>
              <a:t>Jei</a:t>
            </a:r>
            <a:r>
              <a:rPr lang="en-US" dirty="0"/>
              <a:t> </a:t>
            </a:r>
            <a:r>
              <a:rPr lang="en-US" dirty="0" err="1"/>
              <a:t>reikalinga</a:t>
            </a:r>
            <a:r>
              <a:rPr lang="en-US" dirty="0"/>
              <a:t> </a:t>
            </a:r>
            <a:r>
              <a:rPr lang="en-US" dirty="0" err="1"/>
              <a:t>rašome</a:t>
            </a:r>
            <a:r>
              <a:rPr lang="en-US" dirty="0"/>
              <a:t> </a:t>
            </a:r>
            <a:r>
              <a:rPr lang="en-US" dirty="0" err="1"/>
              <a:t>paantraštę</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a:t>
            </a:r>
          </a:p>
        </p:txBody>
      </p:sp>
      <p:cxnSp>
        <p:nvCxnSpPr>
          <p:cNvPr id="11" name="Straight Connector 10">
            <a:extLst>
              <a:ext uri="{FF2B5EF4-FFF2-40B4-BE49-F238E27FC236}">
                <a16:creationId xmlns:a16="http://schemas.microsoft.com/office/drawing/2014/main" id="{044679BD-0C3C-44E4-6D80-5D5FD22E1CDC}"/>
              </a:ext>
            </a:extLst>
          </p:cNvPr>
          <p:cNvCxnSpPr>
            <a:cxnSpLocks/>
          </p:cNvCxnSpPr>
          <p:nvPr userDrawn="1"/>
        </p:nvCxnSpPr>
        <p:spPr>
          <a:xfrm>
            <a:off x="563880" y="5569528"/>
            <a:ext cx="110642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7890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300"/>
                                        <p:tgtEl>
                                          <p:spTgt spid="9">
                                            <p:txEl>
                                              <p:pRg st="0" end="0"/>
                                            </p:txEl>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1000"/>
                                        <p:tgtEl>
                                          <p:spTgt spid="7">
                                            <p:txEl>
                                              <p:pRg st="0" end="0"/>
                                            </p:txEl>
                                          </p:spTgt>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300"/>
                                        <p:tgtEl>
                                          <p:spTgt spid="8">
                                            <p:txEl>
                                              <p:pRg st="0" end="0"/>
                                            </p:txEl>
                                          </p:spTgt>
                                        </p:tgtEl>
                                      </p:cBhvr>
                                    </p:animEffect>
                                  </p:childTnLst>
                                </p:cTn>
                              </p:par>
                              <p:par>
                                <p:cTn id="14" presetID="55" presetClass="entr" presetSubtype="0" fill="hold" nodeType="withEffect">
                                  <p:stCondLst>
                                    <p:cond delay="500"/>
                                  </p:stCondLst>
                                  <p:childTnLst>
                                    <p:set>
                                      <p:cBhvr>
                                        <p:cTn id="15" dur="1" fill="hold">
                                          <p:stCondLst>
                                            <p:cond delay="0"/>
                                          </p:stCondLst>
                                        </p:cTn>
                                        <p:tgtEl>
                                          <p:spTgt spid="11"/>
                                        </p:tgtEl>
                                        <p:attrNameLst>
                                          <p:attrName>style.visibility</p:attrName>
                                        </p:attrNameLst>
                                      </p:cBhvr>
                                      <p:to>
                                        <p:strVal val="visible"/>
                                      </p:to>
                                    </p:set>
                                    <p:anim calcmode="lin" valueType="num">
                                      <p:cBhvr>
                                        <p:cTn id="16" dur="1000" fill="hold"/>
                                        <p:tgtEl>
                                          <p:spTgt spid="11"/>
                                        </p:tgtEl>
                                        <p:attrNameLst>
                                          <p:attrName>ppt_w</p:attrName>
                                        </p:attrNameLst>
                                      </p:cBhvr>
                                      <p:tavLst>
                                        <p:tav tm="0">
                                          <p:val>
                                            <p:strVal val="#ppt_w*0.70"/>
                                          </p:val>
                                        </p:tav>
                                        <p:tav tm="100000">
                                          <p:val>
                                            <p:strVal val="#ppt_w"/>
                                          </p:val>
                                        </p:tav>
                                      </p:tavLst>
                                    </p:anim>
                                    <p:anim calcmode="lin" valueType="num">
                                      <p:cBhvr>
                                        <p:cTn id="17" dur="1000" fill="hold"/>
                                        <p:tgtEl>
                                          <p:spTgt spid="11"/>
                                        </p:tgtEl>
                                        <p:attrNameLst>
                                          <p:attrName>ppt_h</p:attrName>
                                        </p:attrNameLst>
                                      </p:cBhvr>
                                      <p:tavLst>
                                        <p:tav tm="0">
                                          <p:val>
                                            <p:strVal val="#ppt_h"/>
                                          </p:val>
                                        </p:tav>
                                        <p:tav tm="100000">
                                          <p:val>
                                            <p:strVal val="#ppt_h"/>
                                          </p:val>
                                        </p:tav>
                                      </p:tavLst>
                                    </p:anim>
                                    <p:animEffect transition="in" filter="fade">
                                      <p:cBhvr>
                                        <p:cTn id="18" dur="1000"/>
                                        <p:tgtEl>
                                          <p:spTgt spid="11"/>
                                        </p:tgtEl>
                                      </p:cBhvr>
                                    </p:animEffect>
                                  </p:childTnLst>
                                </p:cTn>
                              </p:par>
                              <p:par>
                                <p:cTn id="19" presetID="10" presetClass="entr" presetSubtype="0" fill="hold" grpId="0" nodeType="withEffect">
                                  <p:stCondLst>
                                    <p:cond delay="150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0" presetClass="entr" presetSubtype="0" fill="hold" nodeType="withEffect">
                  <p:stCondLst>
                    <p:cond delay="50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childTnLst>
                </p:cTn>
              </p:par>
            </p:tnLst>
          </p:tmpl>
        </p:tmplLst>
      </p:bldP>
      <p:bldP spid="8" grpId="0" uiExpand="1" build="p">
        <p:tmplLst>
          <p:tmpl lvl="1">
            <p:tnLst>
              <p:par>
                <p:cTn presetID="10" presetClass="entr" presetSubtype="0" fill="hold" nodeType="withEffect">
                  <p:stCondLst>
                    <p:cond delay="500"/>
                  </p:stCondLst>
                  <p:childTnLst>
                    <p:set>
                      <p:cBhvr>
                        <p:cTn dur="1" fill="hold">
                          <p:stCondLst>
                            <p:cond delay="0"/>
                          </p:stCondLst>
                        </p:cTn>
                        <p:tgtEl>
                          <p:spTgt spid="8"/>
                        </p:tgtEl>
                        <p:attrNameLst>
                          <p:attrName>style.visibility</p:attrName>
                        </p:attrNameLst>
                      </p:cBhvr>
                      <p:to>
                        <p:strVal val="visible"/>
                      </p:to>
                    </p:set>
                    <p:animEffect transition="in" filter="fade">
                      <p:cBhvr>
                        <p:cTn dur="300"/>
                        <p:tgtEl>
                          <p:spTgt spid="8"/>
                        </p:tgtEl>
                      </p:cBhvr>
                    </p:animEffect>
                  </p:childTnLst>
                </p:cTn>
              </p:par>
            </p:tnLst>
          </p:tmpl>
        </p:tmplLst>
      </p:bldP>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300"/>
                        <p:tgtEl>
                          <p:spTgt spid="9"/>
                        </p:tgtEl>
                      </p:cBhvr>
                    </p:animEffect>
                  </p:childTnLst>
                </p:cTn>
              </p:par>
            </p:tnLst>
          </p:tmpl>
        </p:tmplLst>
      </p:bldP>
      <p:bldP spid="10" grpId="0" build="p">
        <p:tmplLst>
          <p:tmpl lvl="1">
            <p:tnLst>
              <p:par>
                <p:cTn presetID="10" presetClass="entr" presetSubtype="0" fill="hold" nodeType="withEffect">
                  <p:stCondLst>
                    <p:cond delay="15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CE7A51BB-5823-96C9-F819-26CD8B67DEEE}"/>
              </a:ext>
            </a:extLst>
          </p:cNvPr>
          <p:cNvSpPr>
            <a:spLocks noGrp="1"/>
          </p:cNvSpPr>
          <p:nvPr>
            <p:ph type="body" sz="quarter" idx="12" hasCustomPrompt="1"/>
          </p:nvPr>
        </p:nvSpPr>
        <p:spPr>
          <a:xfrm>
            <a:off x="480439" y="416491"/>
            <a:ext cx="4894201" cy="1259909"/>
          </a:xfrm>
        </p:spPr>
        <p:txBody>
          <a:bodyPr>
            <a:noAutofit/>
          </a:bodyPr>
          <a:lstStyle>
            <a:lvl1pPr marL="0" indent="0">
              <a:lnSpc>
                <a:spcPct val="100000"/>
              </a:lnSpc>
              <a:spcBef>
                <a:spcPts val="0"/>
              </a:spcBef>
              <a:buNone/>
              <a:defRPr sz="3500" kern="1000" baseline="0">
                <a:solidFill>
                  <a:schemeClr val="tx1"/>
                </a:solidFill>
              </a:defRPr>
            </a:lvl1pPr>
          </a:lstStyle>
          <a:p>
            <a:pPr lvl="0"/>
            <a:r>
              <a:rPr lang="lt-LT" dirty="0"/>
              <a:t>Skaidrės pavadinimas per vieną / dvi eilutes</a:t>
            </a:r>
            <a:endParaRPr lang="en-LT" dirty="0"/>
          </a:p>
        </p:txBody>
      </p:sp>
      <p:sp>
        <p:nvSpPr>
          <p:cNvPr id="3" name="Text Placeholder 5">
            <a:extLst>
              <a:ext uri="{FF2B5EF4-FFF2-40B4-BE49-F238E27FC236}">
                <a16:creationId xmlns:a16="http://schemas.microsoft.com/office/drawing/2014/main" id="{3152F2E5-67D3-C7D4-6961-9F3F3ED78759}"/>
              </a:ext>
            </a:extLst>
          </p:cNvPr>
          <p:cNvSpPr>
            <a:spLocks noGrp="1"/>
          </p:cNvSpPr>
          <p:nvPr>
            <p:ph type="body" sz="quarter" idx="13" hasCustomPrompt="1"/>
          </p:nvPr>
        </p:nvSpPr>
        <p:spPr>
          <a:xfrm>
            <a:off x="480439" y="2289047"/>
            <a:ext cx="4612957" cy="860554"/>
          </a:xfrm>
        </p:spPr>
        <p:txBody>
          <a:bodyPr>
            <a:noAutofit/>
          </a:bodyPr>
          <a:lstStyle>
            <a:lvl1pPr marL="0" marR="0" indent="0" algn="l" defTabSz="914400" rtl="0" eaLnBrk="1" fontAlgn="auto" latinLnBrk="0" hangingPunct="1">
              <a:lnSpc>
                <a:spcPts val="1680"/>
              </a:lnSpc>
              <a:spcBef>
                <a:spcPts val="0"/>
              </a:spcBef>
              <a:spcAft>
                <a:spcPts val="0"/>
              </a:spcAft>
              <a:buClrTx/>
              <a:buSzTx/>
              <a:buFont typeface="Arial" panose="020B0604020202020204" pitchFamily="34" charset="0"/>
              <a:buNone/>
              <a:tabLst/>
              <a:defRPr lang="en-US" sz="1400" b="0" i="0" spc="20" baseline="0" smtClean="0">
                <a:solidFill>
                  <a:schemeClr val="tx1"/>
                </a:solidFill>
                <a:effectLst/>
              </a:defRPr>
            </a:lvl1pPr>
          </a:lstStyle>
          <a:p>
            <a:r>
              <a:rPr lang="en-US" dirty="0" err="1"/>
              <a:t>Jei</a:t>
            </a:r>
            <a:r>
              <a:rPr lang="en-US" dirty="0"/>
              <a:t> </a:t>
            </a:r>
            <a:r>
              <a:rPr lang="en-US" dirty="0" err="1"/>
              <a:t>reikalinga</a:t>
            </a:r>
            <a:r>
              <a:rPr lang="en-US" dirty="0"/>
              <a:t> </a:t>
            </a:r>
            <a:r>
              <a:rPr lang="en-US" dirty="0" err="1"/>
              <a:t>rašome</a:t>
            </a:r>
            <a:r>
              <a:rPr lang="en-US" dirty="0"/>
              <a:t> </a:t>
            </a:r>
            <a:r>
              <a:rPr lang="en-US" dirty="0" err="1"/>
              <a:t>paantraštę</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a:t>
            </a:r>
          </a:p>
        </p:txBody>
      </p:sp>
      <p:sp>
        <p:nvSpPr>
          <p:cNvPr id="5" name="Text Placeholder 4">
            <a:extLst>
              <a:ext uri="{FF2B5EF4-FFF2-40B4-BE49-F238E27FC236}">
                <a16:creationId xmlns:a16="http://schemas.microsoft.com/office/drawing/2014/main" id="{FC8098C4-BB55-6C0B-CE50-AD6EC4B63356}"/>
              </a:ext>
            </a:extLst>
          </p:cNvPr>
          <p:cNvSpPr>
            <a:spLocks noGrp="1"/>
          </p:cNvSpPr>
          <p:nvPr>
            <p:ph type="body" sz="quarter" idx="14" hasCustomPrompt="1"/>
          </p:nvPr>
        </p:nvSpPr>
        <p:spPr>
          <a:xfrm>
            <a:off x="480439" y="5323840"/>
            <a:ext cx="4612956" cy="1117669"/>
          </a:xfrm>
        </p:spPr>
        <p:txBody>
          <a:bodyPr>
            <a:normAutofit/>
          </a:bodyPr>
          <a:lstStyle>
            <a:lvl1pPr marL="0" indent="0">
              <a:lnSpc>
                <a:spcPts val="1320"/>
              </a:lnSpc>
              <a:spcBef>
                <a:spcPts val="0"/>
              </a:spcBef>
              <a:buNone/>
              <a:defRPr sz="1100"/>
            </a:lvl1pPr>
          </a:lstStyle>
          <a:p>
            <a:pPr lvl="0"/>
            <a:r>
              <a:rPr lang="lt-LT" dirty="0"/>
              <a:t>Dėstymo tekstas. </a:t>
            </a:r>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nonummy</a:t>
            </a:r>
            <a:r>
              <a:rPr lang="lt-LT" dirty="0"/>
              <a:t> </a:t>
            </a:r>
            <a:r>
              <a:rPr lang="lt-LT" dirty="0" err="1"/>
              <a:t>nibh</a:t>
            </a:r>
            <a:r>
              <a:rPr lang="lt-LT" dirty="0"/>
              <a:t> </a:t>
            </a:r>
            <a:r>
              <a:rPr lang="lt-LT" dirty="0" err="1"/>
              <a:t>euismod</a:t>
            </a:r>
            <a:r>
              <a:rPr lang="lt-LT" dirty="0"/>
              <a:t> </a:t>
            </a:r>
            <a:r>
              <a:rPr lang="lt-LT" dirty="0" err="1"/>
              <a:t>tincidunt</a:t>
            </a:r>
            <a:r>
              <a:rPr lang="lt-LT" dirty="0"/>
              <a:t> </a:t>
            </a:r>
            <a:r>
              <a:rPr lang="lt-LT" dirty="0" err="1"/>
              <a:t>ut</a:t>
            </a:r>
            <a:r>
              <a:rPr lang="lt-LT" dirty="0"/>
              <a:t> </a:t>
            </a:r>
            <a:r>
              <a:rPr lang="lt-LT" dirty="0" err="1"/>
              <a:t>laoreet</a:t>
            </a:r>
            <a:r>
              <a:rPr lang="lt-LT" dirty="0"/>
              <a:t> </a:t>
            </a:r>
            <a:r>
              <a:rPr lang="lt-LT" dirty="0" err="1"/>
              <a:t>dolore</a:t>
            </a:r>
            <a:r>
              <a:rPr lang="lt-LT" dirty="0"/>
              <a:t> </a:t>
            </a:r>
            <a:r>
              <a:rPr lang="lt-LT" dirty="0" err="1"/>
              <a:t>magna</a:t>
            </a:r>
            <a:r>
              <a:rPr lang="lt-LT" dirty="0"/>
              <a:t>. Duis </a:t>
            </a:r>
            <a:r>
              <a:rPr lang="lt-LT" dirty="0" err="1"/>
              <a:t>autem</a:t>
            </a:r>
            <a:r>
              <a:rPr lang="lt-LT" dirty="0"/>
              <a:t> </a:t>
            </a:r>
            <a:r>
              <a:rPr lang="lt-LT" dirty="0" err="1"/>
              <a:t>vel</a:t>
            </a:r>
            <a:r>
              <a:rPr lang="lt-LT" dirty="0"/>
              <a:t> </a:t>
            </a:r>
            <a:r>
              <a:rPr lang="lt-LT" dirty="0" err="1"/>
              <a:t>eum</a:t>
            </a:r>
            <a:r>
              <a:rPr lang="lt-LT" dirty="0"/>
              <a:t> </a:t>
            </a:r>
            <a:r>
              <a:rPr lang="lt-LT" dirty="0" err="1"/>
              <a:t>iriure</a:t>
            </a:r>
            <a:r>
              <a:rPr lang="lt-LT" dirty="0"/>
              <a:t> </a:t>
            </a:r>
            <a:r>
              <a:rPr lang="lt-LT" dirty="0" err="1"/>
              <a:t>dolor</a:t>
            </a:r>
            <a:r>
              <a:rPr lang="lt-LT" dirty="0"/>
              <a:t> </a:t>
            </a:r>
            <a:r>
              <a:rPr lang="lt-LT" dirty="0" err="1"/>
              <a:t>in</a:t>
            </a:r>
            <a:r>
              <a:rPr lang="lt-LT" dirty="0"/>
              <a:t> </a:t>
            </a:r>
            <a:r>
              <a:rPr lang="lt-LT" dirty="0" err="1"/>
              <a:t>hendrerit</a:t>
            </a:r>
            <a:r>
              <a:rPr lang="lt-LT" dirty="0"/>
              <a:t> </a:t>
            </a:r>
            <a:r>
              <a:rPr lang="lt-LT" dirty="0" err="1"/>
              <a:t>in</a:t>
            </a:r>
            <a:r>
              <a:rPr lang="lt-LT" dirty="0"/>
              <a:t> </a:t>
            </a:r>
            <a:r>
              <a:rPr lang="lt-LT" dirty="0" err="1"/>
              <a:t>vulputate</a:t>
            </a:r>
            <a:r>
              <a:rPr lang="lt-LT" dirty="0"/>
              <a:t> </a:t>
            </a:r>
            <a:r>
              <a:rPr lang="lt-LT" dirty="0" err="1"/>
              <a:t>velit</a:t>
            </a:r>
            <a:r>
              <a:rPr lang="lt-LT" dirty="0"/>
              <a:t> </a:t>
            </a:r>
            <a:r>
              <a:rPr lang="lt-LT" dirty="0" err="1"/>
              <a:t>esse</a:t>
            </a:r>
            <a:r>
              <a:rPr lang="lt-LT" dirty="0"/>
              <a:t> </a:t>
            </a:r>
            <a:r>
              <a:rPr lang="lt-LT" dirty="0" err="1"/>
              <a:t>molestie</a:t>
            </a:r>
            <a:r>
              <a:rPr lang="lt-LT" dirty="0"/>
              <a:t> </a:t>
            </a:r>
            <a:r>
              <a:rPr lang="lt-LT" dirty="0" err="1"/>
              <a:t>consequat</a:t>
            </a:r>
            <a:r>
              <a:rPr lang="lt-LT" dirty="0"/>
              <a:t>, </a:t>
            </a:r>
            <a:r>
              <a:rPr lang="lt-LT" dirty="0" err="1"/>
              <a:t>vel</a:t>
            </a:r>
            <a:r>
              <a:rPr lang="lt-LT" dirty="0"/>
              <a:t> </a:t>
            </a:r>
            <a:r>
              <a:rPr lang="lt-LT" dirty="0" err="1"/>
              <a:t>illum</a:t>
            </a:r>
            <a:r>
              <a:rPr lang="lt-LT" dirty="0"/>
              <a:t> </a:t>
            </a:r>
            <a:r>
              <a:rPr lang="lt-LT" dirty="0" err="1"/>
              <a:t>dolore</a:t>
            </a:r>
            <a:r>
              <a:rPr lang="lt-LT" dirty="0"/>
              <a:t> </a:t>
            </a:r>
            <a:r>
              <a:rPr lang="lt-LT" dirty="0" err="1"/>
              <a:t>eu</a:t>
            </a:r>
            <a:r>
              <a:rPr lang="lt-LT" dirty="0"/>
              <a:t> </a:t>
            </a:r>
            <a:r>
              <a:rPr lang="lt-LT" dirty="0" err="1"/>
              <a:t>feugiat</a:t>
            </a:r>
            <a:r>
              <a:rPr lang="lt-LT" dirty="0"/>
              <a:t> </a:t>
            </a:r>
            <a:r>
              <a:rPr lang="lt-LT" dirty="0" err="1"/>
              <a:t>nulla</a:t>
            </a:r>
            <a:r>
              <a:rPr lang="lt-LT" dirty="0"/>
              <a:t> </a:t>
            </a:r>
            <a:r>
              <a:rPr lang="lt-LT" dirty="0" err="1"/>
              <a:t>facilisis</a:t>
            </a:r>
            <a:r>
              <a:rPr lang="lt-LT" dirty="0"/>
              <a:t> at </a:t>
            </a:r>
            <a:r>
              <a:rPr lang="lt-LT" dirty="0" err="1"/>
              <a:t>vero</a:t>
            </a:r>
            <a:r>
              <a:rPr lang="lt-LT" dirty="0"/>
              <a:t> eros et </a:t>
            </a:r>
            <a:r>
              <a:rPr lang="lt-LT" dirty="0" err="1"/>
              <a:t>accumsan</a:t>
            </a:r>
            <a:r>
              <a:rPr lang="lt-LT" dirty="0"/>
              <a:t> et </a:t>
            </a:r>
            <a:r>
              <a:rPr lang="lt-LT" dirty="0" err="1"/>
              <a:t>iusto</a:t>
            </a:r>
            <a:r>
              <a:rPr lang="lt-LT" dirty="0"/>
              <a:t> </a:t>
            </a:r>
            <a:r>
              <a:rPr lang="lt-LT" dirty="0" err="1"/>
              <a:t>odio</a:t>
            </a:r>
            <a:r>
              <a:rPr lang="lt-LT" dirty="0"/>
              <a:t> </a:t>
            </a:r>
            <a:r>
              <a:rPr lang="lt-LT" dirty="0" err="1"/>
              <a:t>dignissim</a:t>
            </a:r>
            <a:r>
              <a:rPr lang="lt-LT" dirty="0"/>
              <a:t> </a:t>
            </a:r>
            <a:r>
              <a:rPr lang="lt-LT" dirty="0" err="1"/>
              <a:t>qui</a:t>
            </a:r>
            <a:r>
              <a:rPr lang="lt-LT" dirty="0"/>
              <a:t> </a:t>
            </a:r>
            <a:r>
              <a:rPr lang="lt-LT" dirty="0" err="1"/>
              <a:t>blandit</a:t>
            </a:r>
            <a:r>
              <a:rPr lang="lt-LT" dirty="0"/>
              <a:t> </a:t>
            </a:r>
            <a:r>
              <a:rPr lang="lt-LT" dirty="0" err="1"/>
              <a:t>praesent</a:t>
            </a:r>
            <a:r>
              <a:rPr lang="lt-LT" dirty="0"/>
              <a:t> </a:t>
            </a:r>
            <a:r>
              <a:rPr lang="lt-LT" dirty="0" err="1"/>
              <a:t>luptatum</a:t>
            </a:r>
            <a:r>
              <a:rPr lang="lt-LT" dirty="0"/>
              <a:t> </a:t>
            </a:r>
            <a:r>
              <a:rPr lang="lt-LT" dirty="0" err="1"/>
              <a:t>zzril</a:t>
            </a:r>
            <a:r>
              <a:rPr lang="lt-LT" dirty="0"/>
              <a:t> </a:t>
            </a:r>
            <a:r>
              <a:rPr lang="lt-LT" dirty="0" err="1"/>
              <a:t>delenit</a:t>
            </a:r>
            <a:r>
              <a:rPr lang="lt-LT" dirty="0"/>
              <a:t> </a:t>
            </a:r>
            <a:r>
              <a:rPr lang="lt-LT" dirty="0" err="1"/>
              <a:t>augue</a:t>
            </a:r>
            <a:r>
              <a:rPr lang="lt-LT" dirty="0"/>
              <a:t> duis </a:t>
            </a:r>
            <a:r>
              <a:rPr lang="lt-LT" dirty="0" err="1"/>
              <a:t>dolore</a:t>
            </a:r>
            <a:r>
              <a:rPr lang="lt-LT" dirty="0"/>
              <a:t> te </a:t>
            </a:r>
            <a:r>
              <a:rPr lang="lt-LT" dirty="0" err="1"/>
              <a:t>feugait</a:t>
            </a:r>
            <a:r>
              <a:rPr lang="lt-LT" dirty="0"/>
              <a:t> </a:t>
            </a:r>
            <a:r>
              <a:rPr lang="lt-LT" dirty="0" err="1"/>
              <a:t>nulla</a:t>
            </a:r>
            <a:r>
              <a:rPr lang="lt-LT" dirty="0"/>
              <a:t> </a:t>
            </a:r>
            <a:r>
              <a:rPr lang="lt-LT" dirty="0" err="1"/>
              <a:t>facilisi</a:t>
            </a:r>
            <a:r>
              <a:rPr lang="lt-LT" dirty="0"/>
              <a:t>.</a:t>
            </a:r>
            <a:endParaRPr lang="en-LT" dirty="0"/>
          </a:p>
        </p:txBody>
      </p:sp>
      <p:sp>
        <p:nvSpPr>
          <p:cNvPr id="7" name="Text Placeholder 2">
            <a:extLst>
              <a:ext uri="{FF2B5EF4-FFF2-40B4-BE49-F238E27FC236}">
                <a16:creationId xmlns:a16="http://schemas.microsoft.com/office/drawing/2014/main" id="{9A1B380C-88E3-0782-A27C-916290FE3862}"/>
              </a:ext>
            </a:extLst>
          </p:cNvPr>
          <p:cNvSpPr>
            <a:spLocks noGrp="1"/>
          </p:cNvSpPr>
          <p:nvPr>
            <p:ph type="body" sz="quarter" idx="11" hasCustomPrompt="1"/>
          </p:nvPr>
        </p:nvSpPr>
        <p:spPr>
          <a:xfrm>
            <a:off x="480439" y="4597400"/>
            <a:ext cx="3421001" cy="421639"/>
          </a:xfrm>
        </p:spPr>
        <p:txBody>
          <a:bodyPr>
            <a:noAutofit/>
          </a:bodyPr>
          <a:lstStyle>
            <a:lvl1pPr marL="0" indent="0">
              <a:lnSpc>
                <a:spcPts val="2300"/>
              </a:lnSpc>
              <a:spcBef>
                <a:spcPts val="0"/>
              </a:spcBef>
              <a:buNone/>
              <a:defRPr sz="2000" kern="1000" baseline="0">
                <a:solidFill>
                  <a:schemeClr val="tx1"/>
                </a:solidFill>
              </a:defRPr>
            </a:lvl1pPr>
          </a:lstStyle>
          <a:p>
            <a:pPr lvl="0"/>
            <a:r>
              <a:rPr lang="en-US" dirty="0" err="1"/>
              <a:t>Logotipas</a:t>
            </a:r>
            <a:r>
              <a:rPr lang="en-US" dirty="0"/>
              <a:t> / </a:t>
            </a:r>
            <a:r>
              <a:rPr lang="en-US" dirty="0" err="1"/>
              <a:t>pavadinimas</a:t>
            </a:r>
            <a:endParaRPr lang="en-LT" dirty="0"/>
          </a:p>
        </p:txBody>
      </p:sp>
      <p:sp>
        <p:nvSpPr>
          <p:cNvPr id="11" name="Text Placeholder 10">
            <a:extLst>
              <a:ext uri="{FF2B5EF4-FFF2-40B4-BE49-F238E27FC236}">
                <a16:creationId xmlns:a16="http://schemas.microsoft.com/office/drawing/2014/main" id="{F0A0C1A5-E743-86FC-5784-8355BAF420CA}"/>
              </a:ext>
            </a:extLst>
          </p:cNvPr>
          <p:cNvSpPr>
            <a:spLocks noGrp="1"/>
          </p:cNvSpPr>
          <p:nvPr>
            <p:ph type="body" sz="quarter" idx="15" hasCustomPrompt="1"/>
          </p:nvPr>
        </p:nvSpPr>
        <p:spPr>
          <a:xfrm>
            <a:off x="480439" y="4135276"/>
            <a:ext cx="3870643" cy="294324"/>
          </a:xfrm>
          <a:noFill/>
          <a:ln>
            <a:noFill/>
            <a:prstDash val="solid"/>
          </a:ln>
        </p:spPr>
        <p:txBody>
          <a:bodyPr>
            <a:normAutofit/>
          </a:bodyPr>
          <a:lstStyle>
            <a:lvl1pPr marL="0" indent="0">
              <a:buNone/>
              <a:defRPr sz="900" b="1"/>
            </a:lvl1pPr>
          </a:lstStyle>
          <a:p>
            <a:pPr lvl="0"/>
            <a:r>
              <a:rPr lang="en-LT" dirty="0"/>
              <a:t>Papildomas tekstas</a:t>
            </a:r>
          </a:p>
        </p:txBody>
      </p:sp>
      <p:sp>
        <p:nvSpPr>
          <p:cNvPr id="14" name="Picture Placeholder 13">
            <a:extLst>
              <a:ext uri="{FF2B5EF4-FFF2-40B4-BE49-F238E27FC236}">
                <a16:creationId xmlns:a16="http://schemas.microsoft.com/office/drawing/2014/main" id="{3BCC2028-85D2-D659-8590-0F5D218AE6DE}"/>
              </a:ext>
            </a:extLst>
          </p:cNvPr>
          <p:cNvSpPr>
            <a:spLocks noGrp="1"/>
          </p:cNvSpPr>
          <p:nvPr>
            <p:ph type="pic" sz="quarter" idx="16" hasCustomPrompt="1"/>
          </p:nvPr>
        </p:nvSpPr>
        <p:spPr>
          <a:xfrm>
            <a:off x="7132638" y="0"/>
            <a:ext cx="5059362" cy="6858000"/>
          </a:xfrm>
        </p:spPr>
        <p:txBody>
          <a:bodyPr/>
          <a:lstStyle>
            <a:lvl1pPr marL="0" indent="0">
              <a:buNone/>
              <a:defRPr/>
            </a:lvl1pPr>
          </a:lstStyle>
          <a:p>
            <a:r>
              <a:rPr lang="en-LT" dirty="0"/>
              <a:t> </a:t>
            </a:r>
          </a:p>
        </p:txBody>
      </p:sp>
      <p:sp>
        <p:nvSpPr>
          <p:cNvPr id="4" name="TextBox 3">
            <a:extLst>
              <a:ext uri="{FF2B5EF4-FFF2-40B4-BE49-F238E27FC236}">
                <a16:creationId xmlns:a16="http://schemas.microsoft.com/office/drawing/2014/main" id="{205EB26E-406C-55B9-AD54-C44088F23D88}"/>
              </a:ext>
            </a:extLst>
          </p:cNvPr>
          <p:cNvSpPr txBox="1"/>
          <p:nvPr userDrawn="1"/>
        </p:nvSpPr>
        <p:spPr>
          <a:xfrm>
            <a:off x="1188720" y="3901440"/>
            <a:ext cx="184731" cy="369332"/>
          </a:xfrm>
          <a:prstGeom prst="rect">
            <a:avLst/>
          </a:prstGeom>
          <a:noFill/>
        </p:spPr>
        <p:txBody>
          <a:bodyPr wrap="none" rtlCol="0">
            <a:spAutoFit/>
          </a:bodyPr>
          <a:lstStyle/>
          <a:p>
            <a:endParaRPr lang="en-LT" dirty="0"/>
          </a:p>
        </p:txBody>
      </p:sp>
    </p:spTree>
    <p:extLst>
      <p:ext uri="{BB962C8B-B14F-4D97-AF65-F5344CB8AC3E}">
        <p14:creationId xmlns:p14="http://schemas.microsoft.com/office/powerpoint/2010/main" val="1137471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07EF53BB-461D-2EB1-AE89-AE749302B1AE}"/>
              </a:ext>
            </a:extLst>
          </p:cNvPr>
          <p:cNvSpPr>
            <a:spLocks noGrp="1"/>
          </p:cNvSpPr>
          <p:nvPr>
            <p:ph type="body" sz="quarter" idx="12" hasCustomPrompt="1"/>
          </p:nvPr>
        </p:nvSpPr>
        <p:spPr>
          <a:xfrm>
            <a:off x="480439" y="416491"/>
            <a:ext cx="4894201" cy="1259909"/>
          </a:xfrm>
        </p:spPr>
        <p:txBody>
          <a:bodyPr>
            <a:noAutofit/>
          </a:bodyPr>
          <a:lstStyle>
            <a:lvl1pPr marL="0" indent="0">
              <a:lnSpc>
                <a:spcPct val="100000"/>
              </a:lnSpc>
              <a:spcBef>
                <a:spcPts val="0"/>
              </a:spcBef>
              <a:buNone/>
              <a:defRPr sz="3500" kern="1000" baseline="0">
                <a:solidFill>
                  <a:schemeClr val="tx1"/>
                </a:solidFill>
              </a:defRPr>
            </a:lvl1pPr>
          </a:lstStyle>
          <a:p>
            <a:pPr lvl="0"/>
            <a:r>
              <a:rPr lang="lt-LT" dirty="0"/>
              <a:t>Skaidrės pavadinimas per vieną / dvi eilutes</a:t>
            </a:r>
            <a:endParaRPr lang="en-LT" dirty="0"/>
          </a:p>
        </p:txBody>
      </p:sp>
      <p:sp>
        <p:nvSpPr>
          <p:cNvPr id="3" name="Text Placeholder 5">
            <a:extLst>
              <a:ext uri="{FF2B5EF4-FFF2-40B4-BE49-F238E27FC236}">
                <a16:creationId xmlns:a16="http://schemas.microsoft.com/office/drawing/2014/main" id="{04A36779-5465-1A7A-2934-CA632F90460E}"/>
              </a:ext>
            </a:extLst>
          </p:cNvPr>
          <p:cNvSpPr>
            <a:spLocks noGrp="1"/>
          </p:cNvSpPr>
          <p:nvPr>
            <p:ph type="body" sz="quarter" idx="13" hasCustomPrompt="1"/>
          </p:nvPr>
        </p:nvSpPr>
        <p:spPr>
          <a:xfrm>
            <a:off x="480439" y="2289047"/>
            <a:ext cx="2730121" cy="860554"/>
          </a:xfrm>
        </p:spPr>
        <p:txBody>
          <a:bodyPr>
            <a:noAutofit/>
          </a:bodyPr>
          <a:lstStyle>
            <a:lvl1pPr marL="0" marR="0" indent="0" algn="l" defTabSz="914400" rtl="0" eaLnBrk="1" fontAlgn="auto" latinLnBrk="0" hangingPunct="1">
              <a:lnSpc>
                <a:spcPts val="1680"/>
              </a:lnSpc>
              <a:spcBef>
                <a:spcPts val="0"/>
              </a:spcBef>
              <a:spcAft>
                <a:spcPts val="0"/>
              </a:spcAft>
              <a:buClrTx/>
              <a:buSzTx/>
              <a:buFont typeface="Arial" panose="020B0604020202020204" pitchFamily="34" charset="0"/>
              <a:buNone/>
              <a:tabLst/>
              <a:defRPr lang="en-US" sz="1400" b="0" i="0" spc="20" baseline="0" smtClean="0">
                <a:solidFill>
                  <a:schemeClr val="tx1"/>
                </a:solidFill>
                <a:effectLst/>
              </a:defRPr>
            </a:lvl1pPr>
          </a:lstStyle>
          <a:p>
            <a:r>
              <a:rPr lang="en-US" dirty="0" err="1"/>
              <a:t>Jei</a:t>
            </a:r>
            <a:r>
              <a:rPr lang="en-US" dirty="0"/>
              <a:t> </a:t>
            </a:r>
            <a:r>
              <a:rPr lang="en-US" dirty="0" err="1"/>
              <a:t>reikalinga</a:t>
            </a:r>
            <a:r>
              <a:rPr lang="en-US" dirty="0"/>
              <a:t> </a:t>
            </a:r>
            <a:r>
              <a:rPr lang="en-US" dirty="0" err="1"/>
              <a:t>rašome</a:t>
            </a:r>
            <a:r>
              <a:rPr lang="en-US" dirty="0"/>
              <a:t> </a:t>
            </a:r>
            <a:r>
              <a:rPr lang="en-US" dirty="0" err="1"/>
              <a:t>paantraštę</a:t>
            </a:r>
            <a:r>
              <a:rPr lang="en-US" dirty="0"/>
              <a:t>. Lorem ipsum dolor sit </a:t>
            </a:r>
            <a:r>
              <a:rPr lang="en-US" dirty="0" err="1"/>
              <a:t>amet</a:t>
            </a:r>
            <a:r>
              <a:rPr lang="en-US" dirty="0"/>
              <a:t>, </a:t>
            </a:r>
            <a:r>
              <a:rPr lang="en-US" dirty="0" err="1"/>
              <a:t>consectetuer</a:t>
            </a:r>
            <a:r>
              <a:rPr lang="en-US" dirty="0"/>
              <a:t> </a:t>
            </a:r>
            <a:r>
              <a:rPr lang="en-US" dirty="0" err="1"/>
              <a:t>adipisc</a:t>
            </a:r>
            <a:r>
              <a:rPr lang="en-US" dirty="0"/>
              <a:t> </a:t>
            </a:r>
            <a:r>
              <a:rPr lang="en-US" dirty="0" err="1"/>
              <a:t>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a:t>
            </a:r>
          </a:p>
        </p:txBody>
      </p:sp>
      <p:sp>
        <p:nvSpPr>
          <p:cNvPr id="4" name="Text Placeholder 10">
            <a:extLst>
              <a:ext uri="{FF2B5EF4-FFF2-40B4-BE49-F238E27FC236}">
                <a16:creationId xmlns:a16="http://schemas.microsoft.com/office/drawing/2014/main" id="{981241BC-3F6F-FC9F-37AE-F5BAFC2E6821}"/>
              </a:ext>
            </a:extLst>
          </p:cNvPr>
          <p:cNvSpPr>
            <a:spLocks noGrp="1"/>
          </p:cNvSpPr>
          <p:nvPr>
            <p:ph type="body" sz="quarter" idx="15" hasCustomPrompt="1"/>
          </p:nvPr>
        </p:nvSpPr>
        <p:spPr>
          <a:xfrm>
            <a:off x="3294759" y="2339847"/>
            <a:ext cx="2730121" cy="210313"/>
          </a:xfrm>
          <a:noFill/>
          <a:ln>
            <a:noFill/>
            <a:prstDash val="solid"/>
          </a:ln>
        </p:spPr>
        <p:txBody>
          <a:bodyPr>
            <a:normAutofit/>
          </a:bodyPr>
          <a:lstStyle>
            <a:lvl1pPr marL="0" indent="0">
              <a:buNone/>
              <a:defRPr sz="900" b="1"/>
            </a:lvl1pPr>
          </a:lstStyle>
          <a:p>
            <a:pPr lvl="0"/>
            <a:r>
              <a:rPr lang="en-LT" dirty="0"/>
              <a:t>Papildomas tekstas</a:t>
            </a:r>
          </a:p>
        </p:txBody>
      </p:sp>
      <p:sp>
        <p:nvSpPr>
          <p:cNvPr id="5" name="Text Placeholder 10">
            <a:extLst>
              <a:ext uri="{FF2B5EF4-FFF2-40B4-BE49-F238E27FC236}">
                <a16:creationId xmlns:a16="http://schemas.microsoft.com/office/drawing/2014/main" id="{988A93A6-54C6-D1F7-E6F1-00ED80BCF17C}"/>
              </a:ext>
            </a:extLst>
          </p:cNvPr>
          <p:cNvSpPr>
            <a:spLocks noGrp="1"/>
          </p:cNvSpPr>
          <p:nvPr>
            <p:ph type="body" sz="quarter" idx="16" hasCustomPrompt="1"/>
          </p:nvPr>
        </p:nvSpPr>
        <p:spPr>
          <a:xfrm>
            <a:off x="6098919" y="2339847"/>
            <a:ext cx="2730121" cy="210313"/>
          </a:xfrm>
          <a:noFill/>
          <a:ln>
            <a:noFill/>
            <a:prstDash val="solid"/>
          </a:ln>
        </p:spPr>
        <p:txBody>
          <a:bodyPr>
            <a:normAutofit/>
          </a:bodyPr>
          <a:lstStyle>
            <a:lvl1pPr marL="0" indent="0">
              <a:buNone/>
              <a:defRPr sz="900" b="1"/>
            </a:lvl1pPr>
          </a:lstStyle>
          <a:p>
            <a:pPr lvl="0"/>
            <a:r>
              <a:rPr lang="en-LT" dirty="0"/>
              <a:t>Papildomas tekstas</a:t>
            </a:r>
          </a:p>
        </p:txBody>
      </p:sp>
      <p:sp>
        <p:nvSpPr>
          <p:cNvPr id="6" name="Text Placeholder 10">
            <a:extLst>
              <a:ext uri="{FF2B5EF4-FFF2-40B4-BE49-F238E27FC236}">
                <a16:creationId xmlns:a16="http://schemas.microsoft.com/office/drawing/2014/main" id="{484B188D-FB2E-3970-B7B4-44BFB1E3CBCF}"/>
              </a:ext>
            </a:extLst>
          </p:cNvPr>
          <p:cNvSpPr>
            <a:spLocks noGrp="1"/>
          </p:cNvSpPr>
          <p:nvPr>
            <p:ph type="body" sz="quarter" idx="17" hasCustomPrompt="1"/>
          </p:nvPr>
        </p:nvSpPr>
        <p:spPr>
          <a:xfrm>
            <a:off x="8913239" y="2339847"/>
            <a:ext cx="2730121" cy="210313"/>
          </a:xfrm>
          <a:noFill/>
          <a:ln>
            <a:noFill/>
            <a:prstDash val="solid"/>
          </a:ln>
        </p:spPr>
        <p:txBody>
          <a:bodyPr>
            <a:normAutofit/>
          </a:bodyPr>
          <a:lstStyle>
            <a:lvl1pPr marL="0" indent="0">
              <a:buNone/>
              <a:defRPr sz="900" b="1"/>
            </a:lvl1pPr>
          </a:lstStyle>
          <a:p>
            <a:pPr lvl="0"/>
            <a:r>
              <a:rPr lang="en-LT" dirty="0"/>
              <a:t>Papildomas tekstas</a:t>
            </a:r>
          </a:p>
        </p:txBody>
      </p:sp>
      <p:sp>
        <p:nvSpPr>
          <p:cNvPr id="7" name="Text Placeholder 2">
            <a:extLst>
              <a:ext uri="{FF2B5EF4-FFF2-40B4-BE49-F238E27FC236}">
                <a16:creationId xmlns:a16="http://schemas.microsoft.com/office/drawing/2014/main" id="{4F3EF6A8-2BFA-DE13-1A37-BF27913BD6A9}"/>
              </a:ext>
            </a:extLst>
          </p:cNvPr>
          <p:cNvSpPr>
            <a:spLocks noGrp="1"/>
          </p:cNvSpPr>
          <p:nvPr>
            <p:ph type="body" sz="quarter" idx="11" hasCustomPrompt="1"/>
          </p:nvPr>
        </p:nvSpPr>
        <p:spPr>
          <a:xfrm>
            <a:off x="3294759" y="2791968"/>
            <a:ext cx="2730121" cy="713232"/>
          </a:xfrm>
        </p:spPr>
        <p:txBody>
          <a:bodyPr>
            <a:noAutofit/>
          </a:bodyPr>
          <a:lstStyle>
            <a:lvl1pPr marL="0" indent="0">
              <a:lnSpc>
                <a:spcPts val="2300"/>
              </a:lnSpc>
              <a:spcBef>
                <a:spcPts val="0"/>
              </a:spcBef>
              <a:buNone/>
              <a:defRPr sz="2000" kern="1000" baseline="0">
                <a:solidFill>
                  <a:schemeClr val="tx1"/>
                </a:solidFill>
              </a:defRPr>
            </a:lvl1pPr>
          </a:lstStyle>
          <a:p>
            <a:pPr lvl="0"/>
            <a:r>
              <a:rPr lang="en-US" dirty="0" err="1"/>
              <a:t>Logotipas</a:t>
            </a:r>
            <a:r>
              <a:rPr lang="en-US" dirty="0"/>
              <a:t> / </a:t>
            </a:r>
            <a:r>
              <a:rPr lang="en-US" dirty="0" err="1"/>
              <a:t>pavadinimas</a:t>
            </a:r>
            <a:endParaRPr lang="en-LT" dirty="0"/>
          </a:p>
        </p:txBody>
      </p:sp>
      <p:sp>
        <p:nvSpPr>
          <p:cNvPr id="8" name="Text Placeholder 2">
            <a:extLst>
              <a:ext uri="{FF2B5EF4-FFF2-40B4-BE49-F238E27FC236}">
                <a16:creationId xmlns:a16="http://schemas.microsoft.com/office/drawing/2014/main" id="{9C61B427-BE26-B90A-E5A2-955D7710A4CC}"/>
              </a:ext>
            </a:extLst>
          </p:cNvPr>
          <p:cNvSpPr>
            <a:spLocks noGrp="1"/>
          </p:cNvSpPr>
          <p:nvPr>
            <p:ph type="body" sz="quarter" idx="18" hasCustomPrompt="1"/>
          </p:nvPr>
        </p:nvSpPr>
        <p:spPr>
          <a:xfrm>
            <a:off x="6109079" y="2791968"/>
            <a:ext cx="2730121" cy="713232"/>
          </a:xfrm>
        </p:spPr>
        <p:txBody>
          <a:bodyPr>
            <a:noAutofit/>
          </a:bodyPr>
          <a:lstStyle>
            <a:lvl1pPr marL="0" indent="0">
              <a:lnSpc>
                <a:spcPts val="2300"/>
              </a:lnSpc>
              <a:spcBef>
                <a:spcPts val="0"/>
              </a:spcBef>
              <a:buNone/>
              <a:defRPr sz="2000" kern="1000" baseline="0">
                <a:solidFill>
                  <a:schemeClr val="tx1"/>
                </a:solidFill>
              </a:defRPr>
            </a:lvl1pPr>
          </a:lstStyle>
          <a:p>
            <a:pPr lvl="0"/>
            <a:r>
              <a:rPr lang="en-US" dirty="0" err="1"/>
              <a:t>Logotipas</a:t>
            </a:r>
            <a:r>
              <a:rPr lang="en-US" dirty="0"/>
              <a:t> / </a:t>
            </a:r>
            <a:r>
              <a:rPr lang="en-US" dirty="0" err="1"/>
              <a:t>pavadinimas</a:t>
            </a:r>
            <a:endParaRPr lang="en-LT" dirty="0"/>
          </a:p>
        </p:txBody>
      </p:sp>
      <p:sp>
        <p:nvSpPr>
          <p:cNvPr id="9" name="Text Placeholder 2">
            <a:extLst>
              <a:ext uri="{FF2B5EF4-FFF2-40B4-BE49-F238E27FC236}">
                <a16:creationId xmlns:a16="http://schemas.microsoft.com/office/drawing/2014/main" id="{AC976228-96A0-4D15-2793-727B331A5ACE}"/>
              </a:ext>
            </a:extLst>
          </p:cNvPr>
          <p:cNvSpPr>
            <a:spLocks noGrp="1"/>
          </p:cNvSpPr>
          <p:nvPr>
            <p:ph type="body" sz="quarter" idx="19" hasCustomPrompt="1"/>
          </p:nvPr>
        </p:nvSpPr>
        <p:spPr>
          <a:xfrm>
            <a:off x="8913239" y="2791968"/>
            <a:ext cx="2730121" cy="713232"/>
          </a:xfrm>
        </p:spPr>
        <p:txBody>
          <a:bodyPr>
            <a:noAutofit/>
          </a:bodyPr>
          <a:lstStyle>
            <a:lvl1pPr marL="0" indent="0">
              <a:lnSpc>
                <a:spcPts val="2300"/>
              </a:lnSpc>
              <a:spcBef>
                <a:spcPts val="0"/>
              </a:spcBef>
              <a:buNone/>
              <a:defRPr sz="2000" kern="1000" baseline="0">
                <a:solidFill>
                  <a:schemeClr val="tx1"/>
                </a:solidFill>
              </a:defRPr>
            </a:lvl1pPr>
          </a:lstStyle>
          <a:p>
            <a:pPr lvl="0"/>
            <a:r>
              <a:rPr lang="en-US" dirty="0" err="1"/>
              <a:t>Logotipas</a:t>
            </a:r>
            <a:r>
              <a:rPr lang="en-US" dirty="0"/>
              <a:t> / </a:t>
            </a:r>
            <a:r>
              <a:rPr lang="en-US" dirty="0" err="1"/>
              <a:t>pavadinimas</a:t>
            </a:r>
            <a:endParaRPr lang="en-LT" dirty="0"/>
          </a:p>
        </p:txBody>
      </p:sp>
      <p:sp>
        <p:nvSpPr>
          <p:cNvPr id="10" name="Text Placeholder 4">
            <a:extLst>
              <a:ext uri="{FF2B5EF4-FFF2-40B4-BE49-F238E27FC236}">
                <a16:creationId xmlns:a16="http://schemas.microsoft.com/office/drawing/2014/main" id="{D45F1ADC-DC3F-5B61-2B9A-B7CF5072D054}"/>
              </a:ext>
            </a:extLst>
          </p:cNvPr>
          <p:cNvSpPr>
            <a:spLocks noGrp="1"/>
          </p:cNvSpPr>
          <p:nvPr>
            <p:ph type="body" sz="quarter" idx="14" hasCustomPrompt="1"/>
          </p:nvPr>
        </p:nvSpPr>
        <p:spPr>
          <a:xfrm>
            <a:off x="3294758" y="3860800"/>
            <a:ext cx="2730121" cy="1960880"/>
          </a:xfrm>
        </p:spPr>
        <p:txBody>
          <a:bodyPr>
            <a:normAutofit/>
          </a:bodyPr>
          <a:lstStyle>
            <a:lvl1pPr marL="0" indent="0">
              <a:lnSpc>
                <a:spcPts val="1320"/>
              </a:lnSpc>
              <a:spcBef>
                <a:spcPts val="0"/>
              </a:spcBef>
              <a:buNone/>
              <a:defRPr sz="1100"/>
            </a:lvl1pPr>
          </a:lstStyle>
          <a:p>
            <a:pPr lvl="0"/>
            <a:r>
              <a:rPr lang="lt-LT" dirty="0"/>
              <a:t>Dėstymo tekstas. </a:t>
            </a:r>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nonummy</a:t>
            </a:r>
            <a:r>
              <a:rPr lang="lt-LT" dirty="0"/>
              <a:t> </a:t>
            </a:r>
            <a:r>
              <a:rPr lang="lt-LT" dirty="0" err="1"/>
              <a:t>nibh</a:t>
            </a:r>
            <a:r>
              <a:rPr lang="lt-LT" dirty="0"/>
              <a:t> </a:t>
            </a:r>
            <a:r>
              <a:rPr lang="lt-LT" dirty="0" err="1"/>
              <a:t>euismod</a:t>
            </a:r>
            <a:r>
              <a:rPr lang="lt-LT" dirty="0"/>
              <a:t> </a:t>
            </a:r>
            <a:r>
              <a:rPr lang="lt-LT" dirty="0" err="1"/>
              <a:t>tincidunt</a:t>
            </a:r>
            <a:r>
              <a:rPr lang="lt-LT" dirty="0"/>
              <a:t> </a:t>
            </a:r>
            <a:r>
              <a:rPr lang="lt-LT" dirty="0" err="1"/>
              <a:t>ut</a:t>
            </a:r>
            <a:r>
              <a:rPr lang="lt-LT" dirty="0"/>
              <a:t> </a:t>
            </a:r>
            <a:r>
              <a:rPr lang="lt-LT" dirty="0" err="1"/>
              <a:t>laoreet</a:t>
            </a:r>
            <a:r>
              <a:rPr lang="lt-LT" dirty="0"/>
              <a:t> </a:t>
            </a:r>
            <a:r>
              <a:rPr lang="lt-LT" dirty="0" err="1"/>
              <a:t>dolore</a:t>
            </a:r>
            <a:r>
              <a:rPr lang="lt-LT" dirty="0"/>
              <a:t> </a:t>
            </a:r>
            <a:r>
              <a:rPr lang="lt-LT" dirty="0" err="1"/>
              <a:t>magna</a:t>
            </a:r>
            <a:r>
              <a:rPr lang="lt-LT" dirty="0"/>
              <a:t>. Duis </a:t>
            </a:r>
            <a:r>
              <a:rPr lang="lt-LT" dirty="0" err="1"/>
              <a:t>autem</a:t>
            </a:r>
            <a:r>
              <a:rPr lang="lt-LT" dirty="0"/>
              <a:t> </a:t>
            </a:r>
            <a:r>
              <a:rPr lang="lt-LT" dirty="0" err="1"/>
              <a:t>vel</a:t>
            </a:r>
            <a:r>
              <a:rPr lang="lt-LT" dirty="0"/>
              <a:t> </a:t>
            </a:r>
            <a:r>
              <a:rPr lang="lt-LT" dirty="0" err="1"/>
              <a:t>eum</a:t>
            </a:r>
            <a:r>
              <a:rPr lang="lt-LT" dirty="0"/>
              <a:t> </a:t>
            </a:r>
            <a:r>
              <a:rPr lang="lt-LT" dirty="0" err="1"/>
              <a:t>iriure</a:t>
            </a:r>
            <a:r>
              <a:rPr lang="lt-LT" dirty="0"/>
              <a:t> </a:t>
            </a:r>
            <a:r>
              <a:rPr lang="lt-LT" dirty="0" err="1"/>
              <a:t>dolor</a:t>
            </a:r>
            <a:r>
              <a:rPr lang="lt-LT" dirty="0"/>
              <a:t> </a:t>
            </a:r>
            <a:r>
              <a:rPr lang="lt-LT" dirty="0" err="1"/>
              <a:t>in</a:t>
            </a:r>
            <a:r>
              <a:rPr lang="lt-LT" dirty="0"/>
              <a:t> </a:t>
            </a:r>
            <a:r>
              <a:rPr lang="lt-LT" dirty="0" err="1"/>
              <a:t>hendrerit</a:t>
            </a:r>
            <a:r>
              <a:rPr lang="lt-LT" dirty="0"/>
              <a:t> </a:t>
            </a:r>
            <a:r>
              <a:rPr lang="lt-LT" dirty="0" err="1"/>
              <a:t>in</a:t>
            </a:r>
            <a:r>
              <a:rPr lang="lt-LT" dirty="0"/>
              <a:t> </a:t>
            </a:r>
            <a:r>
              <a:rPr lang="lt-LT" dirty="0" err="1"/>
              <a:t>vulputate</a:t>
            </a:r>
            <a:r>
              <a:rPr lang="lt-LT" dirty="0"/>
              <a:t> </a:t>
            </a:r>
            <a:r>
              <a:rPr lang="lt-LT" dirty="0" err="1"/>
              <a:t>velit</a:t>
            </a:r>
            <a:r>
              <a:rPr lang="lt-LT" dirty="0"/>
              <a:t> </a:t>
            </a:r>
            <a:r>
              <a:rPr lang="lt-LT" dirty="0" err="1"/>
              <a:t>esse</a:t>
            </a:r>
            <a:r>
              <a:rPr lang="lt-LT" dirty="0"/>
              <a:t> </a:t>
            </a:r>
            <a:r>
              <a:rPr lang="lt-LT" dirty="0" err="1"/>
              <a:t>molestie</a:t>
            </a:r>
            <a:r>
              <a:rPr lang="lt-LT" dirty="0"/>
              <a:t> </a:t>
            </a:r>
            <a:r>
              <a:rPr lang="lt-LT" dirty="0" err="1"/>
              <a:t>consequat</a:t>
            </a:r>
            <a:r>
              <a:rPr lang="lt-LT" dirty="0"/>
              <a:t>, </a:t>
            </a:r>
            <a:r>
              <a:rPr lang="lt-LT" dirty="0" err="1"/>
              <a:t>vel</a:t>
            </a:r>
            <a:r>
              <a:rPr lang="lt-LT" dirty="0"/>
              <a:t> </a:t>
            </a:r>
            <a:r>
              <a:rPr lang="lt-LT" dirty="0" err="1"/>
              <a:t>illum</a:t>
            </a:r>
            <a:r>
              <a:rPr lang="lt-LT" dirty="0"/>
              <a:t> </a:t>
            </a:r>
            <a:r>
              <a:rPr lang="lt-LT" dirty="0" err="1"/>
              <a:t>dolore</a:t>
            </a:r>
            <a:r>
              <a:rPr lang="lt-LT" dirty="0"/>
              <a:t> </a:t>
            </a:r>
            <a:r>
              <a:rPr lang="lt-LT" dirty="0" err="1"/>
              <a:t>eu</a:t>
            </a:r>
            <a:r>
              <a:rPr lang="lt-LT" dirty="0"/>
              <a:t> </a:t>
            </a:r>
            <a:r>
              <a:rPr lang="lt-LT" dirty="0" err="1"/>
              <a:t>feugiat</a:t>
            </a:r>
            <a:r>
              <a:rPr lang="lt-LT" dirty="0"/>
              <a:t> </a:t>
            </a:r>
            <a:r>
              <a:rPr lang="lt-LT" dirty="0" err="1"/>
              <a:t>nulla</a:t>
            </a:r>
            <a:r>
              <a:rPr lang="lt-LT" dirty="0"/>
              <a:t> </a:t>
            </a:r>
            <a:r>
              <a:rPr lang="lt-LT" dirty="0" err="1"/>
              <a:t>facilisis</a:t>
            </a:r>
            <a:r>
              <a:rPr lang="lt-LT" dirty="0"/>
              <a:t> at </a:t>
            </a:r>
            <a:r>
              <a:rPr lang="lt-LT" dirty="0" err="1"/>
              <a:t>vero</a:t>
            </a:r>
            <a:r>
              <a:rPr lang="lt-LT" dirty="0"/>
              <a:t> eros et </a:t>
            </a:r>
            <a:r>
              <a:rPr lang="lt-LT" dirty="0" err="1"/>
              <a:t>accumsan</a:t>
            </a:r>
            <a:r>
              <a:rPr lang="lt-LT" dirty="0"/>
              <a:t>.</a:t>
            </a:r>
            <a:endParaRPr lang="en-LT" dirty="0"/>
          </a:p>
        </p:txBody>
      </p:sp>
      <p:sp>
        <p:nvSpPr>
          <p:cNvPr id="11" name="Text Placeholder 4">
            <a:extLst>
              <a:ext uri="{FF2B5EF4-FFF2-40B4-BE49-F238E27FC236}">
                <a16:creationId xmlns:a16="http://schemas.microsoft.com/office/drawing/2014/main" id="{DCA92543-D86E-E8FD-5BA9-47DA8D4F1F4F}"/>
              </a:ext>
            </a:extLst>
          </p:cNvPr>
          <p:cNvSpPr>
            <a:spLocks noGrp="1"/>
          </p:cNvSpPr>
          <p:nvPr>
            <p:ph type="body" sz="quarter" idx="20" hasCustomPrompt="1"/>
          </p:nvPr>
        </p:nvSpPr>
        <p:spPr>
          <a:xfrm>
            <a:off x="6167123" y="3860800"/>
            <a:ext cx="2672077" cy="568960"/>
          </a:xfrm>
        </p:spPr>
        <p:txBody>
          <a:bodyPr>
            <a:normAutofit/>
          </a:bodyPr>
          <a:lstStyle>
            <a:lvl1pPr marL="0" indent="0">
              <a:lnSpc>
                <a:spcPts val="1320"/>
              </a:lnSpc>
              <a:spcBef>
                <a:spcPts val="0"/>
              </a:spcBef>
              <a:buNone/>
              <a:defRPr sz="1100"/>
            </a:lvl1pPr>
          </a:lstStyle>
          <a:p>
            <a:pPr lvl="0"/>
            <a:r>
              <a:rPr lang="lt-LT" dirty="0"/>
              <a:t>Dėstymo tekstas. </a:t>
            </a:r>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nonummy</a:t>
            </a:r>
            <a:r>
              <a:rPr lang="lt-LT" dirty="0"/>
              <a:t> </a:t>
            </a:r>
            <a:r>
              <a:rPr lang="lt-LT" dirty="0" err="1"/>
              <a:t>nibh</a:t>
            </a:r>
            <a:r>
              <a:rPr lang="lt-LT" dirty="0"/>
              <a:t> </a:t>
            </a:r>
            <a:r>
              <a:rPr lang="lt-LT" dirty="0" err="1"/>
              <a:t>euismod</a:t>
            </a:r>
            <a:r>
              <a:rPr lang="lt-LT" dirty="0"/>
              <a:t> </a:t>
            </a:r>
            <a:r>
              <a:rPr lang="lt-LT" dirty="0" err="1"/>
              <a:t>tincidunt</a:t>
            </a:r>
            <a:r>
              <a:rPr lang="lt-LT" dirty="0"/>
              <a:t>.</a:t>
            </a:r>
            <a:endParaRPr lang="en-LT" dirty="0"/>
          </a:p>
        </p:txBody>
      </p:sp>
      <p:sp>
        <p:nvSpPr>
          <p:cNvPr id="12" name="Text Placeholder 4">
            <a:extLst>
              <a:ext uri="{FF2B5EF4-FFF2-40B4-BE49-F238E27FC236}">
                <a16:creationId xmlns:a16="http://schemas.microsoft.com/office/drawing/2014/main" id="{353E2AA8-EBFE-E7FC-F2AD-627A1282B925}"/>
              </a:ext>
            </a:extLst>
          </p:cNvPr>
          <p:cNvSpPr>
            <a:spLocks noGrp="1"/>
          </p:cNvSpPr>
          <p:nvPr>
            <p:ph type="body" sz="quarter" idx="21" hasCustomPrompt="1"/>
          </p:nvPr>
        </p:nvSpPr>
        <p:spPr>
          <a:xfrm>
            <a:off x="6167123" y="4531360"/>
            <a:ext cx="2672077" cy="1290320"/>
          </a:xfrm>
        </p:spPr>
        <p:txBody>
          <a:bodyPr>
            <a:normAutofit/>
          </a:bodyPr>
          <a:lstStyle>
            <a:lvl1pPr marL="171450" indent="-171450">
              <a:lnSpc>
                <a:spcPts val="1320"/>
              </a:lnSpc>
              <a:spcBef>
                <a:spcPts val="0"/>
              </a:spcBef>
              <a:spcAft>
                <a:spcPts val="1000"/>
              </a:spcAft>
              <a:buSzPct val="110000"/>
              <a:buFont typeface="Monaco" pitchFamily="2" charset="77"/>
              <a:buChar char="⎼"/>
              <a:defRPr sz="1100"/>
            </a:lvl1pPr>
          </a:lstStyle>
          <a:p>
            <a:pPr lvl="0"/>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a:t>
            </a:r>
          </a:p>
          <a:p>
            <a:pPr lvl="0"/>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nonummy</a:t>
            </a:r>
            <a:r>
              <a:rPr lang="lt-LT" dirty="0"/>
              <a:t> </a:t>
            </a:r>
            <a:r>
              <a:rPr lang="lt-LT" dirty="0" err="1"/>
              <a:t>nibh</a:t>
            </a:r>
            <a:r>
              <a:rPr lang="lt-LT" dirty="0"/>
              <a:t> </a:t>
            </a:r>
            <a:r>
              <a:rPr lang="lt-LT" dirty="0" err="1"/>
              <a:t>euismod</a:t>
            </a:r>
            <a:r>
              <a:rPr lang="lt-LT" dirty="0"/>
              <a:t> </a:t>
            </a:r>
          </a:p>
          <a:p>
            <a:pPr lvl="0"/>
            <a:r>
              <a:rPr lang="lt-LT" dirty="0" err="1"/>
              <a:t>Tincidunt</a:t>
            </a:r>
            <a:r>
              <a:rPr lang="lt-LT" dirty="0"/>
              <a:t>. </a:t>
            </a:r>
            <a:r>
              <a:rPr lang="lt-LT" dirty="0" err="1"/>
              <a:t>laoreet</a:t>
            </a:r>
            <a:r>
              <a:rPr lang="lt-LT" dirty="0"/>
              <a:t> </a:t>
            </a:r>
            <a:r>
              <a:rPr lang="lt-LT" dirty="0" err="1"/>
              <a:t>dolore</a:t>
            </a:r>
            <a:r>
              <a:rPr lang="lt-LT" dirty="0"/>
              <a:t> </a:t>
            </a:r>
            <a:r>
              <a:rPr lang="lt-LT" dirty="0" err="1"/>
              <a:t>magna</a:t>
            </a:r>
            <a:r>
              <a:rPr lang="lt-LT" dirty="0"/>
              <a:t>. Duis </a:t>
            </a:r>
            <a:r>
              <a:rPr lang="lt-LT" dirty="0" err="1"/>
              <a:t>autem</a:t>
            </a:r>
            <a:r>
              <a:rPr lang="lt-LT" dirty="0"/>
              <a:t> </a:t>
            </a:r>
            <a:r>
              <a:rPr lang="lt-LT" dirty="0" err="1"/>
              <a:t>vel</a:t>
            </a:r>
            <a:r>
              <a:rPr lang="lt-LT" dirty="0"/>
              <a:t> </a:t>
            </a:r>
            <a:r>
              <a:rPr lang="lt-LT" dirty="0" err="1"/>
              <a:t>eum</a:t>
            </a:r>
            <a:r>
              <a:rPr lang="lt-LT" dirty="0"/>
              <a:t> </a:t>
            </a:r>
            <a:r>
              <a:rPr lang="lt-LT" dirty="0" err="1"/>
              <a:t>iriure</a:t>
            </a:r>
            <a:r>
              <a:rPr lang="lt-LT" dirty="0"/>
              <a:t> </a:t>
            </a:r>
            <a:r>
              <a:rPr lang="lt-LT" dirty="0" err="1"/>
              <a:t>dolor</a:t>
            </a:r>
            <a:r>
              <a:rPr lang="lt-LT" dirty="0"/>
              <a:t> </a:t>
            </a:r>
            <a:r>
              <a:rPr lang="lt-LT" dirty="0" err="1"/>
              <a:t>in</a:t>
            </a:r>
            <a:r>
              <a:rPr lang="lt-LT" dirty="0"/>
              <a:t> </a:t>
            </a:r>
            <a:r>
              <a:rPr lang="lt-LT" dirty="0" err="1"/>
              <a:t>hendrerit</a:t>
            </a:r>
            <a:r>
              <a:rPr lang="lt-LT" dirty="0"/>
              <a:t>.</a:t>
            </a:r>
            <a:endParaRPr lang="en-LT" dirty="0"/>
          </a:p>
        </p:txBody>
      </p:sp>
      <p:sp>
        <p:nvSpPr>
          <p:cNvPr id="13" name="Text Placeholder 4">
            <a:extLst>
              <a:ext uri="{FF2B5EF4-FFF2-40B4-BE49-F238E27FC236}">
                <a16:creationId xmlns:a16="http://schemas.microsoft.com/office/drawing/2014/main" id="{AA262976-5008-C93C-0619-8B366A2CED29}"/>
              </a:ext>
            </a:extLst>
          </p:cNvPr>
          <p:cNvSpPr>
            <a:spLocks noGrp="1"/>
          </p:cNvSpPr>
          <p:nvPr>
            <p:ph type="body" sz="quarter" idx="22" hasCustomPrompt="1"/>
          </p:nvPr>
        </p:nvSpPr>
        <p:spPr>
          <a:xfrm>
            <a:off x="8913239" y="3860800"/>
            <a:ext cx="2672077" cy="1290320"/>
          </a:xfrm>
        </p:spPr>
        <p:txBody>
          <a:bodyPr>
            <a:normAutofit/>
          </a:bodyPr>
          <a:lstStyle>
            <a:lvl1pPr marL="171450" indent="-171450">
              <a:lnSpc>
                <a:spcPts val="1320"/>
              </a:lnSpc>
              <a:spcBef>
                <a:spcPts val="0"/>
              </a:spcBef>
              <a:spcAft>
                <a:spcPts val="1000"/>
              </a:spcAft>
              <a:buSzPct val="110000"/>
              <a:buFont typeface="Monaco" pitchFamily="2" charset="77"/>
              <a:buChar char="⎼"/>
              <a:defRPr sz="1100"/>
            </a:lvl1pPr>
          </a:lstStyle>
          <a:p>
            <a:pPr lvl="0"/>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a:t>
            </a:r>
          </a:p>
          <a:p>
            <a:pPr lvl="0"/>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nonummy</a:t>
            </a:r>
            <a:r>
              <a:rPr lang="lt-LT" dirty="0"/>
              <a:t> </a:t>
            </a:r>
            <a:r>
              <a:rPr lang="lt-LT" dirty="0" err="1"/>
              <a:t>nibh</a:t>
            </a:r>
            <a:r>
              <a:rPr lang="lt-LT" dirty="0"/>
              <a:t> </a:t>
            </a:r>
            <a:r>
              <a:rPr lang="lt-LT" dirty="0" err="1"/>
              <a:t>euismod</a:t>
            </a:r>
            <a:r>
              <a:rPr lang="lt-LT" dirty="0"/>
              <a:t> </a:t>
            </a:r>
          </a:p>
          <a:p>
            <a:pPr lvl="0"/>
            <a:r>
              <a:rPr lang="lt-LT" dirty="0" err="1"/>
              <a:t>Tincidunt</a:t>
            </a:r>
            <a:r>
              <a:rPr lang="lt-LT" dirty="0"/>
              <a:t>. </a:t>
            </a:r>
            <a:r>
              <a:rPr lang="lt-LT" dirty="0" err="1"/>
              <a:t>laoreet</a:t>
            </a:r>
            <a:r>
              <a:rPr lang="lt-LT" dirty="0"/>
              <a:t> </a:t>
            </a:r>
            <a:r>
              <a:rPr lang="lt-LT" dirty="0" err="1"/>
              <a:t>dolore</a:t>
            </a:r>
            <a:r>
              <a:rPr lang="lt-LT" dirty="0"/>
              <a:t> </a:t>
            </a:r>
            <a:r>
              <a:rPr lang="lt-LT" dirty="0" err="1"/>
              <a:t>magna</a:t>
            </a:r>
            <a:r>
              <a:rPr lang="lt-LT" dirty="0"/>
              <a:t>. Duis </a:t>
            </a:r>
            <a:r>
              <a:rPr lang="lt-LT" dirty="0" err="1"/>
              <a:t>autem</a:t>
            </a:r>
            <a:r>
              <a:rPr lang="lt-LT" dirty="0"/>
              <a:t> </a:t>
            </a:r>
            <a:r>
              <a:rPr lang="lt-LT" dirty="0" err="1"/>
              <a:t>vel</a:t>
            </a:r>
            <a:r>
              <a:rPr lang="lt-LT" dirty="0"/>
              <a:t> </a:t>
            </a:r>
            <a:r>
              <a:rPr lang="lt-LT" dirty="0" err="1"/>
              <a:t>eum</a:t>
            </a:r>
            <a:r>
              <a:rPr lang="lt-LT" dirty="0"/>
              <a:t> </a:t>
            </a:r>
            <a:r>
              <a:rPr lang="lt-LT" dirty="0" err="1"/>
              <a:t>iriure</a:t>
            </a:r>
            <a:r>
              <a:rPr lang="lt-LT" dirty="0"/>
              <a:t> </a:t>
            </a:r>
            <a:r>
              <a:rPr lang="lt-LT" dirty="0" err="1"/>
              <a:t>dolor</a:t>
            </a:r>
            <a:r>
              <a:rPr lang="lt-LT" dirty="0"/>
              <a:t> </a:t>
            </a:r>
            <a:r>
              <a:rPr lang="lt-LT" dirty="0" err="1"/>
              <a:t>in</a:t>
            </a:r>
            <a:r>
              <a:rPr lang="lt-LT" dirty="0"/>
              <a:t> </a:t>
            </a:r>
            <a:r>
              <a:rPr lang="lt-LT" dirty="0" err="1"/>
              <a:t>hendrerit</a:t>
            </a:r>
            <a:r>
              <a:rPr lang="lt-LT" dirty="0"/>
              <a:t>.</a:t>
            </a:r>
            <a:endParaRPr lang="en-LT" dirty="0"/>
          </a:p>
        </p:txBody>
      </p:sp>
    </p:spTree>
    <p:extLst>
      <p:ext uri="{BB962C8B-B14F-4D97-AF65-F5344CB8AC3E}">
        <p14:creationId xmlns:p14="http://schemas.microsoft.com/office/powerpoint/2010/main" val="1634006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BE4271-E5AB-5974-4064-6A6112C03E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LT"/>
          </a:p>
        </p:txBody>
      </p:sp>
      <p:sp>
        <p:nvSpPr>
          <p:cNvPr id="3" name="Text Placeholder 2">
            <a:extLst>
              <a:ext uri="{FF2B5EF4-FFF2-40B4-BE49-F238E27FC236}">
                <a16:creationId xmlns:a16="http://schemas.microsoft.com/office/drawing/2014/main" id="{9E6FE267-C46E-3D2F-D64B-C40E45682B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T"/>
          </a:p>
        </p:txBody>
      </p:sp>
      <p:sp>
        <p:nvSpPr>
          <p:cNvPr id="4" name="Date Placeholder 3">
            <a:extLst>
              <a:ext uri="{FF2B5EF4-FFF2-40B4-BE49-F238E27FC236}">
                <a16:creationId xmlns:a16="http://schemas.microsoft.com/office/drawing/2014/main" id="{F1E6D8CB-4150-B6E7-00E6-86A70CA089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B945577-1328-2847-A4CF-C5380E03ACDB}" type="datetimeFigureOut">
              <a:rPr lang="en-LT" smtClean="0"/>
              <a:pPr/>
              <a:t>11/28/2023</a:t>
            </a:fld>
            <a:endParaRPr lang="en-LT"/>
          </a:p>
        </p:txBody>
      </p:sp>
      <p:sp>
        <p:nvSpPr>
          <p:cNvPr id="5" name="Footer Placeholder 4">
            <a:extLst>
              <a:ext uri="{FF2B5EF4-FFF2-40B4-BE49-F238E27FC236}">
                <a16:creationId xmlns:a16="http://schemas.microsoft.com/office/drawing/2014/main" id="{368DA071-110A-6C0D-E58B-C3B4BBE9CF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LT"/>
          </a:p>
        </p:txBody>
      </p:sp>
      <p:sp>
        <p:nvSpPr>
          <p:cNvPr id="6" name="Slide Number Placeholder 5">
            <a:extLst>
              <a:ext uri="{FF2B5EF4-FFF2-40B4-BE49-F238E27FC236}">
                <a16:creationId xmlns:a16="http://schemas.microsoft.com/office/drawing/2014/main" id="{AC88F8A7-B790-036F-799E-81E84CB93F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F5704062-52A8-8346-A476-02C0B98DEBD6}" type="slidenum">
              <a:rPr lang="en-LT" smtClean="0"/>
              <a:pPr/>
              <a:t>‹#›</a:t>
            </a:fld>
            <a:endParaRPr lang="en-LT"/>
          </a:p>
        </p:txBody>
      </p:sp>
    </p:spTree>
    <p:extLst>
      <p:ext uri="{BB962C8B-B14F-4D97-AF65-F5344CB8AC3E}">
        <p14:creationId xmlns:p14="http://schemas.microsoft.com/office/powerpoint/2010/main" val="2730699877"/>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64" r:id="rId4"/>
    <p:sldLayoutId id="2147483665" r:id="rId5"/>
    <p:sldLayoutId id="2147483666" r:id="rId6"/>
    <p:sldLayoutId id="2147483653" r:id="rId7"/>
    <p:sldLayoutId id="2147483654" r:id="rId8"/>
    <p:sldLayoutId id="2147483655" r:id="rId9"/>
    <p:sldLayoutId id="2147483656" r:id="rId10"/>
    <p:sldLayoutId id="2147483657" r:id="rId11"/>
    <p:sldLayoutId id="2147483659" r:id="rId12"/>
    <p:sldLayoutId id="2147483660" r:id="rId13"/>
    <p:sldLayoutId id="2147483661" r:id="rId14"/>
    <p:sldLayoutId id="2147483662" r:id="rId15"/>
    <p:sldLayoutId id="2147483663"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20B3A5-031A-ADAD-AE53-CB7511C85CFE}"/>
              </a:ext>
            </a:extLst>
          </p:cNvPr>
          <p:cNvSpPr>
            <a:spLocks noGrp="1"/>
          </p:cNvSpPr>
          <p:nvPr>
            <p:ph type="body" sz="quarter" idx="10"/>
          </p:nvPr>
        </p:nvSpPr>
        <p:spPr>
          <a:xfrm>
            <a:off x="329283" y="1788653"/>
            <a:ext cx="6632881" cy="1045628"/>
          </a:xfrm>
        </p:spPr>
        <p:txBody>
          <a:bodyPr/>
          <a:lstStyle/>
          <a:p>
            <a:pPr algn="ctr">
              <a:lnSpc>
                <a:spcPct val="100000"/>
              </a:lnSpc>
            </a:pPr>
            <a:r>
              <a:rPr lang="lt-LT" sz="3600" dirty="0">
                <a:solidFill>
                  <a:srgbClr val="FF6432"/>
                </a:solidFill>
                <a:effectLst>
                  <a:outerShdw blurRad="38100" dist="38100" dir="2700000" algn="tl">
                    <a:srgbClr val="000000">
                      <a:alpha val="43137"/>
                    </a:srgbClr>
                  </a:outerShdw>
                </a:effectLst>
                <a:latin typeface="Atkinson Hyperlegible" pitchFamily="50" charset="0"/>
              </a:rPr>
              <a:t>Karjeros specialistų rengimas - iššūkiai ir galimybės</a:t>
            </a:r>
          </a:p>
          <a:p>
            <a:pPr algn="ctr">
              <a:lnSpc>
                <a:spcPct val="100000"/>
              </a:lnSpc>
            </a:pPr>
            <a:endParaRPr lang="lt-LT" sz="3600" dirty="0">
              <a:solidFill>
                <a:srgbClr val="FF6432"/>
              </a:solidFill>
              <a:effectLst>
                <a:outerShdw blurRad="38100" dist="38100" dir="2700000" algn="tl">
                  <a:srgbClr val="000000">
                    <a:alpha val="43137"/>
                  </a:srgbClr>
                </a:outerShdw>
              </a:effectLst>
              <a:latin typeface="Atkinson Hyperlegible" pitchFamily="50" charset="0"/>
            </a:endParaRPr>
          </a:p>
          <a:p>
            <a:pPr lvl="0">
              <a:lnSpc>
                <a:spcPct val="100000"/>
              </a:lnSpc>
            </a:pPr>
            <a:endParaRPr lang="en-LT" sz="3600" dirty="0">
              <a:solidFill>
                <a:srgbClr val="FF6432"/>
              </a:solidFill>
              <a:effectLst>
                <a:outerShdw blurRad="38100" dist="38100" dir="2700000" algn="tl">
                  <a:srgbClr val="000000">
                    <a:alpha val="43137"/>
                  </a:srgbClr>
                </a:outerShdw>
              </a:effectLst>
              <a:latin typeface="Atkinson Hyperlegible" pitchFamily="50" charset="0"/>
            </a:endParaRPr>
          </a:p>
        </p:txBody>
      </p:sp>
      <p:sp>
        <p:nvSpPr>
          <p:cNvPr id="3" name="Text Placeholder 2">
            <a:extLst>
              <a:ext uri="{FF2B5EF4-FFF2-40B4-BE49-F238E27FC236}">
                <a16:creationId xmlns:a16="http://schemas.microsoft.com/office/drawing/2014/main" id="{2EF2D585-0892-FC5C-FD8C-9555080E01CB}"/>
              </a:ext>
            </a:extLst>
          </p:cNvPr>
          <p:cNvSpPr>
            <a:spLocks noGrp="1"/>
          </p:cNvSpPr>
          <p:nvPr>
            <p:ph type="body" sz="quarter" idx="11"/>
          </p:nvPr>
        </p:nvSpPr>
        <p:spPr>
          <a:xfrm>
            <a:off x="644503" y="5804657"/>
            <a:ext cx="5845291" cy="767908"/>
          </a:xfrm>
        </p:spPr>
        <p:txBody>
          <a:bodyPr/>
          <a:lstStyle/>
          <a:p>
            <a:pPr algn="ctr"/>
            <a:r>
              <a:rPr lang="lt-LT" spc="70" dirty="0">
                <a:latin typeface="Atkinson Hyperlegible" pitchFamily="50" charset="0"/>
              </a:rPr>
              <a:t>prof. dr. </a:t>
            </a:r>
            <a:r>
              <a:rPr lang="lt-LT" spc="70" dirty="0">
                <a:effectLst>
                  <a:outerShdw blurRad="38100" dist="38100" dir="2700000" algn="tl">
                    <a:srgbClr val="000000">
                      <a:alpha val="43137"/>
                    </a:srgbClr>
                  </a:outerShdw>
                </a:effectLst>
                <a:latin typeface="Atkinson Hyperlegible" pitchFamily="50" charset="0"/>
              </a:rPr>
              <a:t>Asta Railienė </a:t>
            </a:r>
          </a:p>
          <a:p>
            <a:pPr lvl="0" algn="ctr"/>
            <a:r>
              <a:rPr lang="lt-LT" sz="1600" spc="70" dirty="0">
                <a:latin typeface="Atkinson Hyperlegible" pitchFamily="50" charset="0"/>
              </a:rPr>
              <a:t>MRU </a:t>
            </a:r>
            <a:r>
              <a:rPr lang="lt-LT" sz="1600" dirty="0">
                <a:latin typeface="Atkinson Hyperlegible" pitchFamily="50" charset="0"/>
                <a:cs typeface="Calibri Light" panose="020F0302020204030204" pitchFamily="34" charset="0"/>
              </a:rPr>
              <a:t>Žmogaus ir visuomenės studijų fakultetas</a:t>
            </a:r>
          </a:p>
          <a:p>
            <a:pPr lvl="0" algn="ctr"/>
            <a:r>
              <a:rPr lang="en-US" dirty="0">
                <a:latin typeface="Atkinson Hyperlegible" pitchFamily="50" charset="0"/>
                <a:cs typeface="Calibri Light" panose="020F0302020204030204" pitchFamily="34" charset="0"/>
              </a:rPr>
              <a:t>a</a:t>
            </a:r>
            <a:r>
              <a:rPr lang="lt-LT" dirty="0" err="1">
                <a:latin typeface="Atkinson Hyperlegible" pitchFamily="50" charset="0"/>
                <a:cs typeface="Calibri Light" panose="020F0302020204030204" pitchFamily="34" charset="0"/>
              </a:rPr>
              <a:t>sta.railiene</a:t>
            </a:r>
            <a:r>
              <a:rPr lang="en-US" dirty="0">
                <a:latin typeface="Atkinson Hyperlegible" pitchFamily="50" charset="0"/>
                <a:cs typeface="Calibri Light" panose="020F0302020204030204" pitchFamily="34" charset="0"/>
              </a:rPr>
              <a:t>@mruni.eu</a:t>
            </a:r>
            <a:endParaRPr lang="en-LT" dirty="0">
              <a:latin typeface="Atkinson Hyperlegible" pitchFamily="50" charset="0"/>
              <a:cs typeface="Calibri Light" panose="020F0302020204030204" pitchFamily="34" charset="0"/>
            </a:endParaRPr>
          </a:p>
        </p:txBody>
      </p:sp>
      <p:sp>
        <p:nvSpPr>
          <p:cNvPr id="4" name="Rectangle 3">
            <a:extLst>
              <a:ext uri="{FF2B5EF4-FFF2-40B4-BE49-F238E27FC236}">
                <a16:creationId xmlns:a16="http://schemas.microsoft.com/office/drawing/2014/main" id="{FF1D5F1A-C65F-4E50-AACC-0DF6A1C52B64}"/>
              </a:ext>
            </a:extLst>
          </p:cNvPr>
          <p:cNvSpPr/>
          <p:nvPr/>
        </p:nvSpPr>
        <p:spPr>
          <a:xfrm>
            <a:off x="1123749" y="3373575"/>
            <a:ext cx="5043948" cy="1200329"/>
          </a:xfrm>
          <a:prstGeom prst="rect">
            <a:avLst/>
          </a:prstGeom>
        </p:spPr>
        <p:txBody>
          <a:bodyPr wrap="square">
            <a:spAutoFit/>
          </a:bodyPr>
          <a:lstStyle/>
          <a:p>
            <a:pPr algn="ctr"/>
            <a:r>
              <a:rPr lang="lt-LT" sz="2400" dirty="0">
                <a:latin typeface="Atkinson Hyperlegible" pitchFamily="50" charset="0"/>
              </a:rPr>
              <a:t>Konferencija karjeros specialistams </a:t>
            </a:r>
            <a:r>
              <a:rPr lang="en-US" sz="2400" dirty="0">
                <a:latin typeface="Atkinson Hyperlegible" pitchFamily="50" charset="0"/>
              </a:rPr>
              <a:t>#</a:t>
            </a:r>
            <a:r>
              <a:rPr lang="lt-LT" sz="2400" dirty="0" err="1">
                <a:latin typeface="Atkinson Hyperlegible" pitchFamily="50" charset="0"/>
              </a:rPr>
              <a:t>KryptisKarjera</a:t>
            </a:r>
            <a:endParaRPr lang="lt-LT" sz="2400" dirty="0">
              <a:latin typeface="Atkinson Hyperlegible" pitchFamily="50" charset="0"/>
            </a:endParaRPr>
          </a:p>
          <a:p>
            <a:pPr algn="ctr"/>
            <a:r>
              <a:rPr lang="lt-LT" sz="2400" dirty="0">
                <a:latin typeface="Atkinson Hyperlegible" pitchFamily="50" charset="0"/>
              </a:rPr>
              <a:t>Įgūdžiai, atveriantys duris į sėkmę“</a:t>
            </a:r>
          </a:p>
        </p:txBody>
      </p:sp>
      <p:cxnSp>
        <p:nvCxnSpPr>
          <p:cNvPr id="5" name="Straight Connector 4">
            <a:extLst>
              <a:ext uri="{FF2B5EF4-FFF2-40B4-BE49-F238E27FC236}">
                <a16:creationId xmlns:a16="http://schemas.microsoft.com/office/drawing/2014/main" id="{4B180FD2-2DC1-4545-9AE1-2A521DD9E766}"/>
              </a:ext>
            </a:extLst>
          </p:cNvPr>
          <p:cNvCxnSpPr>
            <a:cxnSpLocks/>
          </p:cNvCxnSpPr>
          <p:nvPr/>
        </p:nvCxnSpPr>
        <p:spPr>
          <a:xfrm>
            <a:off x="2624446" y="3065344"/>
            <a:ext cx="2042556"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A95927E9-8F4B-40B6-8A0C-6708988554AC}"/>
              </a:ext>
            </a:extLst>
          </p:cNvPr>
          <p:cNvSpPr/>
          <p:nvPr/>
        </p:nvSpPr>
        <p:spPr>
          <a:xfrm>
            <a:off x="2736279" y="4681448"/>
            <a:ext cx="1336456" cy="369332"/>
          </a:xfrm>
          <a:prstGeom prst="rect">
            <a:avLst/>
          </a:prstGeom>
        </p:spPr>
        <p:txBody>
          <a:bodyPr wrap="none">
            <a:spAutoFit/>
          </a:bodyPr>
          <a:lstStyle/>
          <a:p>
            <a:pPr algn="ctr">
              <a:lnSpc>
                <a:spcPct val="100000"/>
              </a:lnSpc>
            </a:pPr>
            <a:r>
              <a:rPr lang="en-US" dirty="0">
                <a:solidFill>
                  <a:srgbClr val="000000"/>
                </a:solidFill>
                <a:latin typeface="Atkinson Hyperlegible" pitchFamily="50" charset="0"/>
              </a:rPr>
              <a:t>202</a:t>
            </a:r>
            <a:r>
              <a:rPr lang="lt-LT" dirty="0">
                <a:solidFill>
                  <a:srgbClr val="000000"/>
                </a:solidFill>
                <a:latin typeface="Atkinson Hyperlegible" pitchFamily="50" charset="0"/>
              </a:rPr>
              <a:t>3</a:t>
            </a:r>
            <a:r>
              <a:rPr lang="en-US" dirty="0">
                <a:solidFill>
                  <a:srgbClr val="000000"/>
                </a:solidFill>
                <a:latin typeface="Atkinson Hyperlegible" pitchFamily="50" charset="0"/>
              </a:rPr>
              <a:t>-</a:t>
            </a:r>
            <a:r>
              <a:rPr lang="lt-LT" dirty="0">
                <a:solidFill>
                  <a:srgbClr val="000000"/>
                </a:solidFill>
                <a:latin typeface="Atkinson Hyperlegible" pitchFamily="50" charset="0"/>
              </a:rPr>
              <a:t>12</a:t>
            </a:r>
            <a:r>
              <a:rPr lang="en-US" dirty="0">
                <a:solidFill>
                  <a:srgbClr val="000000"/>
                </a:solidFill>
                <a:latin typeface="Atkinson Hyperlegible" pitchFamily="50" charset="0"/>
              </a:rPr>
              <a:t>-</a:t>
            </a:r>
            <a:r>
              <a:rPr lang="lt-LT" dirty="0">
                <a:solidFill>
                  <a:srgbClr val="000000"/>
                </a:solidFill>
                <a:latin typeface="Atkinson Hyperlegible" pitchFamily="50" charset="0"/>
              </a:rPr>
              <a:t>01</a:t>
            </a:r>
          </a:p>
        </p:txBody>
      </p:sp>
    </p:spTree>
    <p:extLst>
      <p:ext uri="{BB962C8B-B14F-4D97-AF65-F5344CB8AC3E}">
        <p14:creationId xmlns:p14="http://schemas.microsoft.com/office/powerpoint/2010/main" val="361109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E3CFB50-04C1-45C7-A2A7-5BC91928A117}"/>
              </a:ext>
            </a:extLst>
          </p:cNvPr>
          <p:cNvSpPr txBox="1">
            <a:spLocks/>
          </p:cNvSpPr>
          <p:nvPr/>
        </p:nvSpPr>
        <p:spPr>
          <a:xfrm>
            <a:off x="262927" y="2049"/>
            <a:ext cx="2977986" cy="835025"/>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t-LT" sz="3200" dirty="0">
                <a:effectLst>
                  <a:outerShdw blurRad="38100" dist="38100" dir="2700000" algn="tl">
                    <a:srgbClr val="000000">
                      <a:alpha val="43137"/>
                    </a:srgbClr>
                  </a:outerShdw>
                </a:effectLst>
                <a:latin typeface="Atkinson Hyperlegible" pitchFamily="50" charset="0"/>
              </a:rPr>
              <a:t>Iššūkis Nr. 5. </a:t>
            </a:r>
          </a:p>
        </p:txBody>
      </p:sp>
      <p:sp>
        <p:nvSpPr>
          <p:cNvPr id="7" name="Rectangle 6">
            <a:extLst>
              <a:ext uri="{FF2B5EF4-FFF2-40B4-BE49-F238E27FC236}">
                <a16:creationId xmlns:a16="http://schemas.microsoft.com/office/drawing/2014/main" id="{605618A4-C209-448D-9824-F513902ADD22}"/>
              </a:ext>
            </a:extLst>
          </p:cNvPr>
          <p:cNvSpPr/>
          <p:nvPr/>
        </p:nvSpPr>
        <p:spPr>
          <a:xfrm>
            <a:off x="5721788" y="347092"/>
            <a:ext cx="4891404" cy="584775"/>
          </a:xfrm>
          <a:prstGeom prst="rect">
            <a:avLst/>
          </a:prstGeom>
        </p:spPr>
        <p:txBody>
          <a:bodyPr wrap="none">
            <a:spAutoFit/>
          </a:bodyPr>
          <a:lstStyle/>
          <a:p>
            <a:r>
              <a:rPr lang="lt-LT" sz="3200" dirty="0">
                <a:solidFill>
                  <a:schemeClr val="bg1"/>
                </a:solidFill>
                <a:effectLst>
                  <a:outerShdw blurRad="38100" dist="38100" dir="2700000" algn="tl">
                    <a:srgbClr val="000000">
                      <a:alpha val="43137"/>
                    </a:srgbClr>
                  </a:outerShdw>
                </a:effectLst>
                <a:latin typeface="Atkinson Hyperlegible" pitchFamily="50" charset="0"/>
              </a:rPr>
              <a:t>Koja kojon su aktualijomis</a:t>
            </a:r>
            <a:endParaRPr lang="lt-LT" sz="3200" dirty="0">
              <a:solidFill>
                <a:schemeClr val="bg1"/>
              </a:solidFill>
            </a:endParaRPr>
          </a:p>
        </p:txBody>
      </p:sp>
      <p:sp>
        <p:nvSpPr>
          <p:cNvPr id="8" name="TextBox 7">
            <a:extLst>
              <a:ext uri="{FF2B5EF4-FFF2-40B4-BE49-F238E27FC236}">
                <a16:creationId xmlns:a16="http://schemas.microsoft.com/office/drawing/2014/main" id="{80219327-78A8-4500-9E7A-CD891851EBD0}"/>
              </a:ext>
            </a:extLst>
          </p:cNvPr>
          <p:cNvSpPr txBox="1"/>
          <p:nvPr/>
        </p:nvSpPr>
        <p:spPr>
          <a:xfrm>
            <a:off x="5502660" y="1477158"/>
            <a:ext cx="6447099" cy="4524315"/>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bg1"/>
                </a:solidFill>
                <a:latin typeface="Atkinson Hyperlegible" pitchFamily="50" charset="0"/>
              </a:rPr>
              <a:t>T</a:t>
            </a:r>
            <a:r>
              <a:rPr lang="lt-LT" sz="2400" dirty="0" err="1">
                <a:solidFill>
                  <a:schemeClr val="bg1"/>
                </a:solidFill>
                <a:latin typeface="Atkinson Hyperlegible" pitchFamily="50" charset="0"/>
              </a:rPr>
              <a:t>arpkultūriškumo</a:t>
            </a:r>
            <a:r>
              <a:rPr lang="en-US" sz="2400" dirty="0">
                <a:solidFill>
                  <a:schemeClr val="bg1"/>
                </a:solidFill>
                <a:latin typeface="Atkinson Hyperlegible" pitchFamily="50" charset="0"/>
              </a:rPr>
              <a:t> </a:t>
            </a:r>
            <a:r>
              <a:rPr lang="en-US" sz="2400" dirty="0" err="1">
                <a:solidFill>
                  <a:schemeClr val="bg1"/>
                </a:solidFill>
                <a:latin typeface="Atkinson Hyperlegible" pitchFamily="50" charset="0"/>
              </a:rPr>
              <a:t>ir</a:t>
            </a:r>
            <a:r>
              <a:rPr lang="en-US" sz="2400" dirty="0">
                <a:solidFill>
                  <a:schemeClr val="bg1"/>
                </a:solidFill>
                <a:latin typeface="Atkinson Hyperlegible" pitchFamily="50" charset="0"/>
              </a:rPr>
              <a:t> l</a:t>
            </a:r>
            <a:r>
              <a:rPr lang="lt-LT" sz="2400" dirty="0" err="1">
                <a:solidFill>
                  <a:schemeClr val="bg1"/>
                </a:solidFill>
                <a:latin typeface="Atkinson Hyperlegible" pitchFamily="50" charset="0"/>
              </a:rPr>
              <a:t>yčių</a:t>
            </a:r>
            <a:r>
              <a:rPr lang="lt-LT" sz="2400" dirty="0">
                <a:solidFill>
                  <a:schemeClr val="bg1"/>
                </a:solidFill>
                <a:latin typeface="Atkinson Hyperlegible" pitchFamily="50" charset="0"/>
              </a:rPr>
              <a:t> lygybės diskursas</a:t>
            </a:r>
          </a:p>
          <a:p>
            <a:pPr marL="342900" indent="-342900">
              <a:buFont typeface="Arial" panose="020B0604020202020204" pitchFamily="34" charset="0"/>
              <a:buChar char="•"/>
            </a:pPr>
            <a:endParaRPr lang="en-US" sz="2400" dirty="0">
              <a:solidFill>
                <a:schemeClr val="bg1"/>
              </a:solidFill>
              <a:latin typeface="Atkinson Hyperlegible" pitchFamily="50" charset="0"/>
            </a:endParaRPr>
          </a:p>
          <a:p>
            <a:pPr marL="342900" indent="-342900">
              <a:buFont typeface="Arial" panose="020B0604020202020204" pitchFamily="34" charset="0"/>
              <a:buChar char="•"/>
            </a:pPr>
            <a:r>
              <a:rPr lang="lt-LT" sz="2400" dirty="0" err="1">
                <a:solidFill>
                  <a:schemeClr val="bg1"/>
                </a:solidFill>
                <a:latin typeface="Atkinson Hyperlegible" pitchFamily="50" charset="0"/>
              </a:rPr>
              <a:t>Skaitmeniza</a:t>
            </a:r>
            <a:r>
              <a:rPr lang="en-US" sz="2400" dirty="0" err="1">
                <a:solidFill>
                  <a:schemeClr val="bg1"/>
                </a:solidFill>
                <a:latin typeface="Atkinson Hyperlegible" pitchFamily="50" charset="0"/>
              </a:rPr>
              <a:t>cija</a:t>
            </a:r>
            <a:r>
              <a:rPr lang="lt-LT" sz="2400" dirty="0">
                <a:solidFill>
                  <a:schemeClr val="bg1"/>
                </a:solidFill>
                <a:latin typeface="Atkinson Hyperlegible" pitchFamily="50" charset="0"/>
              </a:rPr>
              <a:t> ir IT technologijos</a:t>
            </a:r>
          </a:p>
          <a:p>
            <a:pPr marL="342900" indent="-342900">
              <a:buFont typeface="Arial" panose="020B0604020202020204" pitchFamily="34" charset="0"/>
              <a:buChar char="•"/>
            </a:pPr>
            <a:endParaRPr lang="en-US" sz="2400" dirty="0">
              <a:solidFill>
                <a:schemeClr val="bg1"/>
              </a:solidFill>
              <a:latin typeface="Atkinson Hyperlegible" pitchFamily="50" charset="0"/>
            </a:endParaRPr>
          </a:p>
          <a:p>
            <a:pPr marL="342900" indent="-342900">
              <a:buFont typeface="Arial" panose="020B0604020202020204" pitchFamily="34" charset="0"/>
              <a:buChar char="•"/>
            </a:pPr>
            <a:r>
              <a:rPr lang="lt-LT" sz="2400" dirty="0">
                <a:solidFill>
                  <a:schemeClr val="bg1"/>
                </a:solidFill>
                <a:latin typeface="Atkinson Hyperlegible" pitchFamily="50" charset="0"/>
              </a:rPr>
              <a:t>Socialinė emocinė kompetencija atsparumo pokyčiams ir karjeros neapibrėžtumo kontekste</a:t>
            </a:r>
          </a:p>
          <a:p>
            <a:pPr marL="342900" indent="-342900">
              <a:buFont typeface="Arial" panose="020B0604020202020204" pitchFamily="34" charset="0"/>
              <a:buChar char="•"/>
            </a:pPr>
            <a:endParaRPr lang="en-US" sz="2400" dirty="0">
              <a:solidFill>
                <a:schemeClr val="bg1"/>
              </a:solidFill>
              <a:latin typeface="Atkinson Hyperlegible" pitchFamily="50" charset="0"/>
            </a:endParaRPr>
          </a:p>
          <a:p>
            <a:pPr marL="342900" indent="-342900">
              <a:buFont typeface="Arial" panose="020B0604020202020204" pitchFamily="34" charset="0"/>
              <a:buChar char="•"/>
            </a:pPr>
            <a:r>
              <a:rPr lang="lt-LT" sz="2400" dirty="0">
                <a:solidFill>
                  <a:schemeClr val="bg1"/>
                </a:solidFill>
                <a:latin typeface="Atkinson Hyperlegible" pitchFamily="50" charset="0"/>
              </a:rPr>
              <a:t>Duomenimis grįsti sprendimai ir mokymosi proceso valdymas</a:t>
            </a:r>
          </a:p>
          <a:p>
            <a:pPr marL="342900" indent="-342900">
              <a:buFont typeface="Arial" panose="020B0604020202020204" pitchFamily="34" charset="0"/>
              <a:buChar char="•"/>
            </a:pPr>
            <a:endParaRPr lang="en-US" sz="2400" dirty="0">
              <a:solidFill>
                <a:schemeClr val="bg1"/>
              </a:solidFill>
              <a:latin typeface="Atkinson Hyperlegible" pitchFamily="50" charset="0"/>
            </a:endParaRPr>
          </a:p>
          <a:p>
            <a:pPr marL="342900" indent="-342900">
              <a:buFont typeface="Arial" panose="020B0604020202020204" pitchFamily="34" charset="0"/>
              <a:buChar char="•"/>
            </a:pPr>
            <a:r>
              <a:rPr lang="lt-LT" sz="2400" dirty="0">
                <a:solidFill>
                  <a:schemeClr val="bg1"/>
                </a:solidFill>
                <a:latin typeface="Atkinson Hyperlegible" pitchFamily="50" charset="0"/>
              </a:rPr>
              <a:t>Tvarumas ir žaliasis kursas</a:t>
            </a:r>
          </a:p>
        </p:txBody>
      </p:sp>
      <p:pic>
        <p:nvPicPr>
          <p:cNvPr id="10" name="Picture 9">
            <a:extLst>
              <a:ext uri="{FF2B5EF4-FFF2-40B4-BE49-F238E27FC236}">
                <a16:creationId xmlns:a16="http://schemas.microsoft.com/office/drawing/2014/main" id="{3E83EC0E-3762-49CF-A191-4EEE2A0FE50D}"/>
              </a:ext>
            </a:extLst>
          </p:cNvPr>
          <p:cNvPicPr>
            <a:picLocks noChangeAspect="1"/>
          </p:cNvPicPr>
          <p:nvPr/>
        </p:nvPicPr>
        <p:blipFill>
          <a:blip r:embed="rId2"/>
          <a:stretch>
            <a:fillRect/>
          </a:stretch>
        </p:blipFill>
        <p:spPr>
          <a:xfrm>
            <a:off x="655632" y="3847110"/>
            <a:ext cx="2349418" cy="2677656"/>
          </a:xfrm>
          <a:prstGeom prst="rect">
            <a:avLst/>
          </a:prstGeom>
        </p:spPr>
      </p:pic>
      <p:sp>
        <p:nvSpPr>
          <p:cNvPr id="11" name="TextBox 10">
            <a:extLst>
              <a:ext uri="{FF2B5EF4-FFF2-40B4-BE49-F238E27FC236}">
                <a16:creationId xmlns:a16="http://schemas.microsoft.com/office/drawing/2014/main" id="{2582D8C7-14D6-4529-841D-973E49DDE4D5}"/>
              </a:ext>
            </a:extLst>
          </p:cNvPr>
          <p:cNvSpPr txBox="1"/>
          <p:nvPr/>
        </p:nvSpPr>
        <p:spPr>
          <a:xfrm>
            <a:off x="810228" y="3874831"/>
            <a:ext cx="2037144" cy="707886"/>
          </a:xfrm>
          <a:prstGeom prst="rect">
            <a:avLst/>
          </a:prstGeom>
          <a:solidFill>
            <a:schemeClr val="bg2"/>
          </a:solidFill>
        </p:spPr>
        <p:txBody>
          <a:bodyPr wrap="square" rtlCol="0">
            <a:spAutoFit/>
          </a:bodyPr>
          <a:lstStyle/>
          <a:p>
            <a:pPr algn="ctr"/>
            <a:r>
              <a:rPr lang="en-US" sz="2000" dirty="0">
                <a:latin typeface="Atkinson Hyperlegible" pitchFamily="50" charset="0"/>
              </a:rPr>
              <a:t>A </a:t>
            </a:r>
            <a:r>
              <a:rPr lang="lt-LT" sz="2000" dirty="0">
                <a:latin typeface="Atkinson Hyperlegible" pitchFamily="50" charset="0"/>
              </a:rPr>
              <a:t>G</a:t>
            </a:r>
            <a:r>
              <a:rPr lang="en-US" sz="2000" dirty="0" err="1">
                <a:latin typeface="Atkinson Hyperlegible" pitchFamily="50" charset="0"/>
              </a:rPr>
              <a:t>reen</a:t>
            </a:r>
            <a:r>
              <a:rPr lang="en-US" sz="2000" dirty="0">
                <a:latin typeface="Atkinson Hyperlegible" pitchFamily="50" charset="0"/>
              </a:rPr>
              <a:t> </a:t>
            </a:r>
            <a:r>
              <a:rPr lang="lt-LT" sz="2000" dirty="0">
                <a:latin typeface="Atkinson Hyperlegible" pitchFamily="50" charset="0"/>
              </a:rPr>
              <a:t>C</a:t>
            </a:r>
            <a:r>
              <a:rPr lang="en-US" sz="2000" dirty="0" err="1">
                <a:latin typeface="Atkinson Hyperlegible" pitchFamily="50" charset="0"/>
              </a:rPr>
              <a:t>areers</a:t>
            </a:r>
            <a:r>
              <a:rPr lang="en-US" sz="2000" dirty="0">
                <a:latin typeface="Atkinson Hyperlegible" pitchFamily="50" charset="0"/>
              </a:rPr>
              <a:t> </a:t>
            </a:r>
            <a:r>
              <a:rPr lang="lt-LT" sz="2000" dirty="0">
                <a:latin typeface="Atkinson Hyperlegible" pitchFamily="50" charset="0"/>
              </a:rPr>
              <a:t>G</a:t>
            </a:r>
            <a:r>
              <a:rPr lang="en-US" sz="2000" dirty="0" err="1">
                <a:latin typeface="Atkinson Hyperlegible" pitchFamily="50" charset="0"/>
              </a:rPr>
              <a:t>uide</a:t>
            </a:r>
            <a:r>
              <a:rPr lang="en-US" sz="2000" dirty="0">
                <a:latin typeface="Atkinson Hyperlegible" pitchFamily="50" charset="0"/>
              </a:rPr>
              <a:t>, 2023</a:t>
            </a:r>
          </a:p>
        </p:txBody>
      </p:sp>
      <p:sp>
        <p:nvSpPr>
          <p:cNvPr id="12" name="Rectangle 11">
            <a:extLst>
              <a:ext uri="{FF2B5EF4-FFF2-40B4-BE49-F238E27FC236}">
                <a16:creationId xmlns:a16="http://schemas.microsoft.com/office/drawing/2014/main" id="{2A4E2A35-3E99-462B-9F05-2D802B3F6626}"/>
              </a:ext>
            </a:extLst>
          </p:cNvPr>
          <p:cNvSpPr/>
          <p:nvPr/>
        </p:nvSpPr>
        <p:spPr>
          <a:xfrm>
            <a:off x="345818" y="6486619"/>
            <a:ext cx="4733091" cy="369332"/>
          </a:xfrm>
          <a:prstGeom prst="rect">
            <a:avLst/>
          </a:prstGeom>
        </p:spPr>
        <p:txBody>
          <a:bodyPr wrap="none">
            <a:spAutoFit/>
          </a:bodyPr>
          <a:lstStyle/>
          <a:p>
            <a:r>
              <a:rPr lang="lt-LT" dirty="0">
                <a:latin typeface="Atkinson Hyperlegible" pitchFamily="50" charset="0"/>
              </a:rPr>
              <a:t>https://www.eauc.org.uk/green_careers_guide</a:t>
            </a:r>
          </a:p>
        </p:txBody>
      </p:sp>
      <p:sp>
        <p:nvSpPr>
          <p:cNvPr id="13" name="Rectangle 12">
            <a:extLst>
              <a:ext uri="{FF2B5EF4-FFF2-40B4-BE49-F238E27FC236}">
                <a16:creationId xmlns:a16="http://schemas.microsoft.com/office/drawing/2014/main" id="{F3999986-1661-4D58-88CB-1D1ED69448A3}"/>
              </a:ext>
            </a:extLst>
          </p:cNvPr>
          <p:cNvSpPr/>
          <p:nvPr/>
        </p:nvSpPr>
        <p:spPr>
          <a:xfrm>
            <a:off x="127065" y="931867"/>
            <a:ext cx="4733091" cy="2308324"/>
          </a:xfrm>
          <a:prstGeom prst="rect">
            <a:avLst/>
          </a:prstGeom>
        </p:spPr>
        <p:txBody>
          <a:bodyPr wrap="square">
            <a:spAutoFit/>
          </a:bodyPr>
          <a:lstStyle/>
          <a:p>
            <a:pPr algn="ctr"/>
            <a:r>
              <a:rPr lang="lt-LT" sz="2400" dirty="0">
                <a:latin typeface="Atkinson Hyperlegible" pitchFamily="50" charset="0"/>
              </a:rPr>
              <a:t>Naujų požiūrių įtraukimas ir taikymas karjeros paslaugų teikimo procese, siekiant atliepti  šiuolaikinius ir ateities visuomenės, darbo rinkos bei technologijų kaitos poreikius. </a:t>
            </a:r>
          </a:p>
        </p:txBody>
      </p:sp>
    </p:spTree>
    <p:extLst>
      <p:ext uri="{BB962C8B-B14F-4D97-AF65-F5344CB8AC3E}">
        <p14:creationId xmlns:p14="http://schemas.microsoft.com/office/powerpoint/2010/main" val="1059060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09DC66D-3F80-4A9E-B375-3B795A0C7632}"/>
              </a:ext>
            </a:extLst>
          </p:cNvPr>
          <p:cNvSpPr txBox="1">
            <a:spLocks/>
          </p:cNvSpPr>
          <p:nvPr/>
        </p:nvSpPr>
        <p:spPr>
          <a:xfrm>
            <a:off x="251466" y="221550"/>
            <a:ext cx="4528878" cy="835025"/>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20000"/>
              </a:lnSpc>
            </a:pPr>
            <a:r>
              <a:rPr lang="lt-LT" sz="3200" dirty="0">
                <a:effectLst>
                  <a:outerShdw blurRad="38100" dist="38100" dir="2700000" algn="tl">
                    <a:srgbClr val="000000">
                      <a:alpha val="43137"/>
                    </a:srgbClr>
                  </a:outerShdw>
                </a:effectLst>
                <a:latin typeface="Atkinson Hyperlegible" pitchFamily="50" charset="0"/>
              </a:rPr>
              <a:t>Vietoj apibendrinimo </a:t>
            </a:r>
          </a:p>
        </p:txBody>
      </p:sp>
      <p:sp>
        <p:nvSpPr>
          <p:cNvPr id="7" name="Rectangle 6">
            <a:extLst>
              <a:ext uri="{FF2B5EF4-FFF2-40B4-BE49-F238E27FC236}">
                <a16:creationId xmlns:a16="http://schemas.microsoft.com/office/drawing/2014/main" id="{6F446AF3-2E20-4776-BFA7-B7C7BA858EF1}"/>
              </a:ext>
            </a:extLst>
          </p:cNvPr>
          <p:cNvSpPr/>
          <p:nvPr/>
        </p:nvSpPr>
        <p:spPr>
          <a:xfrm>
            <a:off x="5495995" y="220760"/>
            <a:ext cx="5280035" cy="1077218"/>
          </a:xfrm>
          <a:prstGeom prst="rect">
            <a:avLst/>
          </a:prstGeom>
        </p:spPr>
        <p:txBody>
          <a:bodyPr wrap="square">
            <a:spAutoFit/>
          </a:bodyPr>
          <a:lstStyle/>
          <a:p>
            <a:r>
              <a:rPr lang="lt-LT" sz="3200" dirty="0">
                <a:solidFill>
                  <a:schemeClr val="bg1"/>
                </a:solidFill>
                <a:effectLst>
                  <a:outerShdw blurRad="38100" dist="38100" dir="2700000" algn="tl">
                    <a:srgbClr val="000000">
                      <a:alpha val="43137"/>
                    </a:srgbClr>
                  </a:outerShdw>
                </a:effectLst>
                <a:latin typeface="Atkinson Hyperlegible" pitchFamily="50" charset="0"/>
              </a:rPr>
              <a:t>Kaip įveikti iššūkius ir pasinaudoti galimybėmis</a:t>
            </a:r>
            <a:endParaRPr lang="lt-LT" sz="3200" dirty="0">
              <a:solidFill>
                <a:schemeClr val="bg1"/>
              </a:solidFill>
            </a:endParaRPr>
          </a:p>
        </p:txBody>
      </p:sp>
      <p:sp>
        <p:nvSpPr>
          <p:cNvPr id="8" name="Rectangle 7">
            <a:extLst>
              <a:ext uri="{FF2B5EF4-FFF2-40B4-BE49-F238E27FC236}">
                <a16:creationId xmlns:a16="http://schemas.microsoft.com/office/drawing/2014/main" id="{20BF9914-389D-4140-9CB0-49984043637C}"/>
              </a:ext>
            </a:extLst>
          </p:cNvPr>
          <p:cNvSpPr/>
          <p:nvPr/>
        </p:nvSpPr>
        <p:spPr>
          <a:xfrm>
            <a:off x="5300214" y="1542682"/>
            <a:ext cx="6713317" cy="5016758"/>
          </a:xfrm>
          <a:prstGeom prst="rect">
            <a:avLst/>
          </a:prstGeom>
        </p:spPr>
        <p:txBody>
          <a:bodyPr wrap="square">
            <a:spAutoFit/>
          </a:bodyPr>
          <a:lstStyle/>
          <a:p>
            <a:pPr marL="342900" indent="-342900" algn="just">
              <a:buFont typeface="Arial" panose="020B0604020202020204" pitchFamily="34" charset="0"/>
              <a:buChar char="•"/>
            </a:pPr>
            <a:r>
              <a:rPr lang="lt-LT" sz="2400" dirty="0">
                <a:solidFill>
                  <a:schemeClr val="bg1"/>
                </a:solidFill>
                <a:latin typeface="Atkinson Hyperlegible" pitchFamily="50" charset="0"/>
              </a:rPr>
              <a:t>Susitarti dėl karjeros specialisto karjeros trajektorijos (vertinimas, atestacija)</a:t>
            </a:r>
          </a:p>
          <a:p>
            <a:pPr marL="342900" indent="-342900" algn="just">
              <a:buFont typeface="Arial" panose="020B0604020202020204" pitchFamily="34" charset="0"/>
              <a:buChar char="•"/>
            </a:pPr>
            <a:endParaRPr lang="lt-LT" sz="800" dirty="0">
              <a:solidFill>
                <a:schemeClr val="bg1"/>
              </a:solidFill>
              <a:latin typeface="Atkinson Hyperlegible" pitchFamily="50" charset="0"/>
            </a:endParaRPr>
          </a:p>
          <a:p>
            <a:pPr marL="342900" indent="-342900" algn="just">
              <a:buFont typeface="Arial" panose="020B0604020202020204" pitchFamily="34" charset="0"/>
              <a:buChar char="•"/>
            </a:pPr>
            <a:r>
              <a:rPr lang="lt-LT" sz="2400" dirty="0" err="1">
                <a:solidFill>
                  <a:schemeClr val="bg1"/>
                </a:solidFill>
                <a:latin typeface="Atkinson Hyperlegible" pitchFamily="50" charset="0"/>
              </a:rPr>
              <a:t>Įveiklinti</a:t>
            </a:r>
            <a:r>
              <a:rPr lang="lt-LT" sz="2400" dirty="0">
                <a:solidFill>
                  <a:schemeClr val="bg1"/>
                </a:solidFill>
                <a:latin typeface="Atkinson Hyperlegible" pitchFamily="50" charset="0"/>
              </a:rPr>
              <a:t> paslaugas kaip integralią švietimo įstaigos ugdymo turinio ir švietimo pagalbos dalį </a:t>
            </a:r>
          </a:p>
          <a:p>
            <a:pPr marL="342900" indent="-342900" algn="just">
              <a:buFont typeface="Arial" panose="020B0604020202020204" pitchFamily="34" charset="0"/>
              <a:buChar char="•"/>
            </a:pPr>
            <a:endParaRPr lang="lt-LT" sz="800" dirty="0">
              <a:solidFill>
                <a:schemeClr val="bg1"/>
              </a:solidFill>
              <a:latin typeface="Atkinson Hyperlegible" pitchFamily="50" charset="0"/>
            </a:endParaRPr>
          </a:p>
          <a:p>
            <a:pPr marL="342900" indent="-342900" algn="just">
              <a:buFont typeface="Arial" panose="020B0604020202020204" pitchFamily="34" charset="0"/>
              <a:buChar char="•"/>
            </a:pPr>
            <a:r>
              <a:rPr lang="lt-LT" sz="2400" dirty="0">
                <a:solidFill>
                  <a:schemeClr val="bg1"/>
                </a:solidFill>
                <a:latin typeface="Atkinson Hyperlegible" pitchFamily="50" charset="0"/>
              </a:rPr>
              <a:t>Įveikti paslaugų fragmentaciją </a:t>
            </a:r>
          </a:p>
          <a:p>
            <a:pPr marL="342900" indent="-342900" algn="just">
              <a:buFont typeface="Arial" panose="020B0604020202020204" pitchFamily="34" charset="0"/>
              <a:buChar char="•"/>
            </a:pPr>
            <a:endParaRPr lang="lt-LT" sz="800" dirty="0">
              <a:solidFill>
                <a:schemeClr val="bg1"/>
              </a:solidFill>
              <a:latin typeface="Atkinson Hyperlegible" pitchFamily="50" charset="0"/>
            </a:endParaRPr>
          </a:p>
          <a:p>
            <a:pPr marL="342900" indent="-342900" algn="just">
              <a:buFont typeface="Arial" panose="020B0604020202020204" pitchFamily="34" charset="0"/>
              <a:buChar char="•"/>
            </a:pPr>
            <a:r>
              <a:rPr lang="lt-LT" sz="2400" dirty="0">
                <a:solidFill>
                  <a:schemeClr val="bg1"/>
                </a:solidFill>
                <a:latin typeface="Atkinson Hyperlegible" pitchFamily="50" charset="0"/>
              </a:rPr>
              <a:t>Skirti dėmesio visų pedagogų kompetencijų ugdymo karjerai srityje tobulinimui</a:t>
            </a:r>
          </a:p>
          <a:p>
            <a:pPr marL="342900" indent="-342900" algn="just">
              <a:buFont typeface="Arial" panose="020B0604020202020204" pitchFamily="34" charset="0"/>
              <a:buChar char="•"/>
            </a:pPr>
            <a:endParaRPr lang="lt-LT" sz="800" dirty="0">
              <a:solidFill>
                <a:schemeClr val="bg1"/>
              </a:solidFill>
              <a:latin typeface="Atkinson Hyperlegible" pitchFamily="50" charset="0"/>
            </a:endParaRPr>
          </a:p>
          <a:p>
            <a:pPr marL="342900" indent="-342900" algn="just">
              <a:buFont typeface="Arial" panose="020B0604020202020204" pitchFamily="34" charset="0"/>
              <a:buChar char="•"/>
            </a:pPr>
            <a:r>
              <a:rPr lang="lt-LT" sz="2400" dirty="0">
                <a:solidFill>
                  <a:schemeClr val="bg1"/>
                </a:solidFill>
                <a:latin typeface="Atkinson Hyperlegible" pitchFamily="50" charset="0"/>
              </a:rPr>
              <a:t>Karjeros specialistų rengimo turinį grįsti aktualiais atvirais duomenimis atsižvelgiant į kintantį mokinio kontekstą ir aplinkos kaitos tendencijas</a:t>
            </a:r>
          </a:p>
        </p:txBody>
      </p:sp>
      <p:sp>
        <p:nvSpPr>
          <p:cNvPr id="9" name="Rectangle 8">
            <a:extLst>
              <a:ext uri="{FF2B5EF4-FFF2-40B4-BE49-F238E27FC236}">
                <a16:creationId xmlns:a16="http://schemas.microsoft.com/office/drawing/2014/main" id="{60C8CCCC-EE32-4F94-AE94-6C77A3C47F25}"/>
              </a:ext>
            </a:extLst>
          </p:cNvPr>
          <p:cNvSpPr/>
          <p:nvPr/>
        </p:nvSpPr>
        <p:spPr>
          <a:xfrm>
            <a:off x="178469" y="4324427"/>
            <a:ext cx="4856518" cy="1477328"/>
          </a:xfrm>
          <a:prstGeom prst="rect">
            <a:avLst/>
          </a:prstGeom>
        </p:spPr>
        <p:txBody>
          <a:bodyPr wrap="square">
            <a:spAutoFit/>
          </a:bodyPr>
          <a:lstStyle/>
          <a:p>
            <a:pPr algn="ctr"/>
            <a:r>
              <a:rPr lang="lt-LT" sz="2400" dirty="0">
                <a:latin typeface="Atkinson Hyperlegible" pitchFamily="50" charset="0"/>
              </a:rPr>
              <a:t>Bet kuri paslaugų sistema laikui bėgant evoliucionuoja, ji negali būti tik užrašyta popieriuje </a:t>
            </a:r>
          </a:p>
          <a:p>
            <a:pPr algn="ctr"/>
            <a:r>
              <a:rPr lang="lt-LT" dirty="0">
                <a:latin typeface="Atkinson Hyperlegible" pitchFamily="50" charset="0"/>
              </a:rPr>
              <a:t>(</a:t>
            </a:r>
            <a:r>
              <a:rPr lang="lt-LT" dirty="0" err="1">
                <a:latin typeface="Atkinson Hyperlegible" pitchFamily="50" charset="0"/>
              </a:rPr>
              <a:t>Hooley</a:t>
            </a:r>
            <a:r>
              <a:rPr lang="lt-LT" dirty="0">
                <a:latin typeface="Atkinson Hyperlegible" pitchFamily="50" charset="0"/>
              </a:rPr>
              <a:t>, 2019) </a:t>
            </a:r>
          </a:p>
        </p:txBody>
      </p:sp>
      <p:sp>
        <p:nvSpPr>
          <p:cNvPr id="10" name="Rectangle 9">
            <a:extLst>
              <a:ext uri="{FF2B5EF4-FFF2-40B4-BE49-F238E27FC236}">
                <a16:creationId xmlns:a16="http://schemas.microsoft.com/office/drawing/2014/main" id="{C70568AB-FE9B-4298-A92A-B235024D34DE}"/>
              </a:ext>
            </a:extLst>
          </p:cNvPr>
          <p:cNvSpPr/>
          <p:nvPr/>
        </p:nvSpPr>
        <p:spPr>
          <a:xfrm>
            <a:off x="320914" y="1542682"/>
            <a:ext cx="4389982" cy="2123658"/>
          </a:xfrm>
          <a:prstGeom prst="rect">
            <a:avLst/>
          </a:prstGeom>
        </p:spPr>
        <p:txBody>
          <a:bodyPr wrap="square">
            <a:spAutoFit/>
          </a:bodyPr>
          <a:lstStyle/>
          <a:p>
            <a:pPr algn="ctr"/>
            <a:r>
              <a:rPr lang="lt-LT" sz="2400" dirty="0">
                <a:latin typeface="Atkinson Hyperlegible" pitchFamily="50" charset="0"/>
              </a:rPr>
              <a:t>Karjeros specialistas yra pagrindinis, bet ne vienintelis karjeros paslaugų teikėjas švietimo įstaigoje </a:t>
            </a:r>
            <a:r>
              <a:rPr lang="lt-LT" dirty="0">
                <a:latin typeface="Atkinson Hyperlegible" pitchFamily="50" charset="0"/>
              </a:rPr>
              <a:t>(</a:t>
            </a:r>
            <a:r>
              <a:rPr lang="it-IT" dirty="0">
                <a:latin typeface="Atkinson Hyperlegible" pitchFamily="50" charset="0"/>
              </a:rPr>
              <a:t>Cedefop, European Commission, ETF, ILO, OECD, UNESCO</a:t>
            </a:r>
            <a:r>
              <a:rPr lang="lt-LT" dirty="0">
                <a:latin typeface="Atkinson Hyperlegible" pitchFamily="50" charset="0"/>
              </a:rPr>
              <a:t>, 2021) </a:t>
            </a:r>
          </a:p>
        </p:txBody>
      </p:sp>
    </p:spTree>
    <p:extLst>
      <p:ext uri="{BB962C8B-B14F-4D97-AF65-F5344CB8AC3E}">
        <p14:creationId xmlns:p14="http://schemas.microsoft.com/office/powerpoint/2010/main" val="1302985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4">
            <a:extLst>
              <a:ext uri="{FF2B5EF4-FFF2-40B4-BE49-F238E27FC236}">
                <a16:creationId xmlns:a16="http://schemas.microsoft.com/office/drawing/2014/main" id="{09DDF56C-EFF3-48A0-9593-78C28470D575}"/>
              </a:ext>
            </a:extLst>
          </p:cNvPr>
          <p:cNvSpPr>
            <a:spLocks noGrp="1"/>
          </p:cNvSpPr>
          <p:nvPr>
            <p:ph type="body" sz="quarter" idx="12"/>
          </p:nvPr>
        </p:nvSpPr>
        <p:spPr>
          <a:xfrm>
            <a:off x="215689" y="1578332"/>
            <a:ext cx="4599561" cy="1259909"/>
          </a:xfrm>
          <a:noFill/>
        </p:spPr>
        <p:txBody>
          <a:bodyPr/>
          <a:lstStyle/>
          <a:p>
            <a:pPr algn="just">
              <a:lnSpc>
                <a:spcPct val="100000"/>
              </a:lnSpc>
            </a:pPr>
            <a:r>
              <a:rPr lang="lt-LT" sz="2400" dirty="0">
                <a:latin typeface="Atkinson Hyperlegible" pitchFamily="50" charset="0"/>
              </a:rPr>
              <a:t>Karjeros paslaugų teikimas (</a:t>
            </a:r>
            <a:r>
              <a:rPr lang="lt-LT" sz="2400" i="1" dirty="0" err="1">
                <a:latin typeface="Atkinson Hyperlegible" pitchFamily="50" charset="0"/>
              </a:rPr>
              <a:t>career</a:t>
            </a:r>
            <a:r>
              <a:rPr lang="lt-LT" sz="2400" i="1" dirty="0">
                <a:latin typeface="Atkinson Hyperlegible" pitchFamily="50" charset="0"/>
              </a:rPr>
              <a:t> </a:t>
            </a:r>
            <a:r>
              <a:rPr lang="lt-LT" sz="2400" i="1" dirty="0" err="1">
                <a:latin typeface="Atkinson Hyperlegible" pitchFamily="50" charset="0"/>
              </a:rPr>
              <a:t>guidance</a:t>
            </a:r>
            <a:r>
              <a:rPr lang="lt-LT" sz="2400" dirty="0">
                <a:latin typeface="Atkinson Hyperlegible" pitchFamily="50" charset="0"/>
              </a:rPr>
              <a:t>) dabar yra dinamiškesnis, sudėtingesnis ir reiklesnis nei bet kada anksčiau. Karjeros specialistams formuojamas lūkestis nuolat diegti naujoves, prisitaikyti ir tobulinti savo paslaugų teikimo praktiką, siekiant kad visi mokiniai įgytų įgūdžių ir žinių, kurių jiems prireiks sėkmingai veikiant gyvenime ir darbe (OECD, 2018).</a:t>
            </a:r>
          </a:p>
          <a:p>
            <a:pPr algn="just"/>
            <a:endParaRPr lang="lt-LT" sz="2400" dirty="0"/>
          </a:p>
        </p:txBody>
      </p:sp>
      <p:sp>
        <p:nvSpPr>
          <p:cNvPr id="15" name="Text Placeholder 14">
            <a:extLst>
              <a:ext uri="{FF2B5EF4-FFF2-40B4-BE49-F238E27FC236}">
                <a16:creationId xmlns:a16="http://schemas.microsoft.com/office/drawing/2014/main" id="{9F77C0A5-D12E-4755-87F5-2BDDCB31D63F}"/>
              </a:ext>
            </a:extLst>
          </p:cNvPr>
          <p:cNvSpPr>
            <a:spLocks noGrp="1"/>
          </p:cNvSpPr>
          <p:nvPr>
            <p:ph type="body" sz="quarter" idx="11"/>
          </p:nvPr>
        </p:nvSpPr>
        <p:spPr>
          <a:xfrm>
            <a:off x="44042" y="154377"/>
            <a:ext cx="5214305" cy="1055586"/>
          </a:xfrm>
        </p:spPr>
        <p:txBody>
          <a:bodyPr/>
          <a:lstStyle/>
          <a:p>
            <a:pPr>
              <a:lnSpc>
                <a:spcPct val="100000"/>
              </a:lnSpc>
            </a:pPr>
            <a:r>
              <a:rPr lang="lt-LT" sz="3200" dirty="0">
                <a:effectLst>
                  <a:outerShdw blurRad="38100" dist="38100" dir="2700000" algn="tl">
                    <a:srgbClr val="000000">
                      <a:alpha val="43137"/>
                    </a:srgbClr>
                  </a:outerShdw>
                </a:effectLst>
                <a:latin typeface="Atkinson Hyperlegible" pitchFamily="50" charset="0"/>
              </a:rPr>
              <a:t>Karjeros specialisto pareigybė</a:t>
            </a:r>
          </a:p>
          <a:p>
            <a:endParaRPr lang="lt-LT" dirty="0"/>
          </a:p>
        </p:txBody>
      </p:sp>
      <p:graphicFrame>
        <p:nvGraphicFramePr>
          <p:cNvPr id="20" name="Diagram 19">
            <a:extLst>
              <a:ext uri="{FF2B5EF4-FFF2-40B4-BE49-F238E27FC236}">
                <a16:creationId xmlns:a16="http://schemas.microsoft.com/office/drawing/2014/main" id="{0C58D03C-C746-425A-A474-DDE1881D35F0}"/>
              </a:ext>
            </a:extLst>
          </p:cNvPr>
          <p:cNvGraphicFramePr/>
          <p:nvPr>
            <p:extLst>
              <p:ext uri="{D42A27DB-BD31-4B8C-83A1-F6EECF244321}">
                <p14:modId xmlns:p14="http://schemas.microsoft.com/office/powerpoint/2010/main" val="616786543"/>
              </p:ext>
            </p:extLst>
          </p:nvPr>
        </p:nvGraphicFramePr>
        <p:xfrm>
          <a:off x="5302390" y="682170"/>
          <a:ext cx="6889610" cy="52915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Text Placeholder 5">
            <a:extLst>
              <a:ext uri="{FF2B5EF4-FFF2-40B4-BE49-F238E27FC236}">
                <a16:creationId xmlns:a16="http://schemas.microsoft.com/office/drawing/2014/main" id="{92E8B879-A899-4AD7-91DD-0A00E3AD2A4C}"/>
              </a:ext>
            </a:extLst>
          </p:cNvPr>
          <p:cNvSpPr txBox="1">
            <a:spLocks/>
          </p:cNvSpPr>
          <p:nvPr/>
        </p:nvSpPr>
        <p:spPr>
          <a:xfrm>
            <a:off x="5379308" y="4000546"/>
            <a:ext cx="2396084" cy="37907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lt-LT" sz="1800" dirty="0">
                <a:latin typeface="Atkinson Hyperlegible" pitchFamily="50" charset="0"/>
                <a:cs typeface="Times New Roman" panose="02020603050405020304" pitchFamily="18" charset="0"/>
              </a:rPr>
              <a:t>2004-2010</a:t>
            </a:r>
          </a:p>
          <a:p>
            <a:pPr algn="ctr"/>
            <a:endParaRPr lang="lt-LT" sz="1800" dirty="0">
              <a:latin typeface="Atkinson Hyperlegible" pitchFamily="50" charset="0"/>
            </a:endParaRPr>
          </a:p>
        </p:txBody>
      </p:sp>
      <p:sp>
        <p:nvSpPr>
          <p:cNvPr id="23" name="Text Placeholder 6">
            <a:extLst>
              <a:ext uri="{FF2B5EF4-FFF2-40B4-BE49-F238E27FC236}">
                <a16:creationId xmlns:a16="http://schemas.microsoft.com/office/drawing/2014/main" id="{EFC83DDC-1DFE-4396-8FFB-5DEF08BCE36C}"/>
              </a:ext>
            </a:extLst>
          </p:cNvPr>
          <p:cNvSpPr txBox="1">
            <a:spLocks/>
          </p:cNvSpPr>
          <p:nvPr/>
        </p:nvSpPr>
        <p:spPr>
          <a:xfrm>
            <a:off x="7659023" y="4015978"/>
            <a:ext cx="2176344" cy="4726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lt-LT" sz="1800" dirty="0">
                <a:latin typeface="Atkinson Hyperlegible" pitchFamily="50" charset="0"/>
                <a:cs typeface="Times New Roman" panose="02020603050405020304" pitchFamily="18" charset="0"/>
              </a:rPr>
              <a:t>2010-2013 </a:t>
            </a:r>
          </a:p>
          <a:p>
            <a:pPr algn="ctr"/>
            <a:endParaRPr lang="lt-LT" sz="1800" dirty="0">
              <a:latin typeface="Atkinson Hyperlegible" pitchFamily="50" charset="0"/>
            </a:endParaRPr>
          </a:p>
        </p:txBody>
      </p:sp>
      <p:sp>
        <p:nvSpPr>
          <p:cNvPr id="24" name="Text Placeholder 7">
            <a:extLst>
              <a:ext uri="{FF2B5EF4-FFF2-40B4-BE49-F238E27FC236}">
                <a16:creationId xmlns:a16="http://schemas.microsoft.com/office/drawing/2014/main" id="{91564870-469F-4F26-BC84-F0928569EF95}"/>
              </a:ext>
            </a:extLst>
          </p:cNvPr>
          <p:cNvSpPr txBox="1">
            <a:spLocks/>
          </p:cNvSpPr>
          <p:nvPr/>
        </p:nvSpPr>
        <p:spPr>
          <a:xfrm>
            <a:off x="9838232" y="4000546"/>
            <a:ext cx="2255837" cy="4726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lt-LT" sz="1800" dirty="0">
                <a:latin typeface="Atkinson Hyperlegible" pitchFamily="50" charset="0"/>
                <a:cs typeface="Times New Roman" panose="02020603050405020304" pitchFamily="18" charset="0"/>
              </a:rPr>
              <a:t>2013- iki dabar </a:t>
            </a:r>
          </a:p>
          <a:p>
            <a:pPr algn="ctr"/>
            <a:endParaRPr lang="lt-LT" sz="1800" dirty="0">
              <a:latin typeface="Atkinson Hyperlegible" pitchFamily="50" charset="0"/>
            </a:endParaRPr>
          </a:p>
        </p:txBody>
      </p:sp>
    </p:spTree>
    <p:extLst>
      <p:ext uri="{BB962C8B-B14F-4D97-AF65-F5344CB8AC3E}">
        <p14:creationId xmlns:p14="http://schemas.microsoft.com/office/powerpoint/2010/main" val="4258261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44D15370-40BF-4947-91DD-3009BB0D519C}"/>
              </a:ext>
            </a:extLst>
          </p:cNvPr>
          <p:cNvGraphicFramePr/>
          <p:nvPr>
            <p:extLst>
              <p:ext uri="{D42A27DB-BD31-4B8C-83A1-F6EECF244321}">
                <p14:modId xmlns:p14="http://schemas.microsoft.com/office/powerpoint/2010/main" val="3497790319"/>
              </p:ext>
            </p:extLst>
          </p:nvPr>
        </p:nvGraphicFramePr>
        <p:xfrm>
          <a:off x="262338" y="1747485"/>
          <a:ext cx="4777712" cy="5044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a:extLst>
              <a:ext uri="{FF2B5EF4-FFF2-40B4-BE49-F238E27FC236}">
                <a16:creationId xmlns:a16="http://schemas.microsoft.com/office/drawing/2014/main" id="{3F46FC36-1B24-4055-9024-2D6FF8660173}"/>
              </a:ext>
            </a:extLst>
          </p:cNvPr>
          <p:cNvGraphicFramePr/>
          <p:nvPr>
            <p:extLst>
              <p:ext uri="{D42A27DB-BD31-4B8C-83A1-F6EECF244321}">
                <p14:modId xmlns:p14="http://schemas.microsoft.com/office/powerpoint/2010/main" val="606628076"/>
              </p:ext>
            </p:extLst>
          </p:nvPr>
        </p:nvGraphicFramePr>
        <p:xfrm>
          <a:off x="5465406" y="1094217"/>
          <a:ext cx="6649012" cy="516230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Text Placeholder 1">
            <a:extLst>
              <a:ext uri="{FF2B5EF4-FFF2-40B4-BE49-F238E27FC236}">
                <a16:creationId xmlns:a16="http://schemas.microsoft.com/office/drawing/2014/main" id="{2D634A59-D325-4D37-842C-080A1EA8543D}"/>
              </a:ext>
            </a:extLst>
          </p:cNvPr>
          <p:cNvSpPr>
            <a:spLocks noGrp="1"/>
          </p:cNvSpPr>
          <p:nvPr>
            <p:ph type="body" sz="quarter" idx="12"/>
          </p:nvPr>
        </p:nvSpPr>
        <p:spPr>
          <a:xfrm>
            <a:off x="6664029" y="356678"/>
            <a:ext cx="4251766" cy="584776"/>
          </a:xfrm>
        </p:spPr>
        <p:txBody>
          <a:bodyPr/>
          <a:lstStyle/>
          <a:p>
            <a:r>
              <a:rPr lang="lt-LT" sz="3200" dirty="0">
                <a:solidFill>
                  <a:schemeClr val="bg1"/>
                </a:solidFill>
                <a:effectLst>
                  <a:outerShdw blurRad="38100" dist="38100" dir="2700000" algn="tl">
                    <a:srgbClr val="000000">
                      <a:alpha val="43137"/>
                    </a:srgbClr>
                  </a:outerShdw>
                </a:effectLst>
                <a:latin typeface="Atkinson Hyperlegible" pitchFamily="50" charset="0"/>
              </a:rPr>
              <a:t>Tarptautinė patirtis</a:t>
            </a:r>
          </a:p>
        </p:txBody>
      </p:sp>
      <p:sp>
        <p:nvSpPr>
          <p:cNvPr id="13" name="TextBox 12">
            <a:extLst>
              <a:ext uri="{FF2B5EF4-FFF2-40B4-BE49-F238E27FC236}">
                <a16:creationId xmlns:a16="http://schemas.microsoft.com/office/drawing/2014/main" id="{00A7EBE4-C548-4D98-A8C1-9D6A9B88645C}"/>
              </a:ext>
            </a:extLst>
          </p:cNvPr>
          <p:cNvSpPr txBox="1"/>
          <p:nvPr/>
        </p:nvSpPr>
        <p:spPr>
          <a:xfrm>
            <a:off x="927695" y="1193487"/>
            <a:ext cx="3727048" cy="553998"/>
          </a:xfrm>
          <a:prstGeom prst="rect">
            <a:avLst/>
          </a:prstGeom>
          <a:noFill/>
        </p:spPr>
        <p:txBody>
          <a:bodyPr wrap="square" rtlCol="0">
            <a:spAutoFit/>
          </a:bodyPr>
          <a:lstStyle/>
          <a:p>
            <a:r>
              <a:rPr lang="lt-LT" sz="3000" dirty="0">
                <a:effectLst>
                  <a:outerShdw blurRad="38100" dist="38100" dir="2700000" algn="tl">
                    <a:srgbClr val="000000">
                      <a:alpha val="43137"/>
                    </a:srgbClr>
                  </a:outerShdw>
                </a:effectLst>
                <a:latin typeface="Atkinson Hyperlegible" pitchFamily="50" charset="0"/>
              </a:rPr>
              <a:t>Lietuvos situacija</a:t>
            </a:r>
          </a:p>
        </p:txBody>
      </p:sp>
      <p:sp>
        <p:nvSpPr>
          <p:cNvPr id="16" name="TextBox 15">
            <a:extLst>
              <a:ext uri="{FF2B5EF4-FFF2-40B4-BE49-F238E27FC236}">
                <a16:creationId xmlns:a16="http://schemas.microsoft.com/office/drawing/2014/main" id="{5A7DD580-64B4-4D17-A7AD-3E9534EC2D21}"/>
              </a:ext>
            </a:extLst>
          </p:cNvPr>
          <p:cNvSpPr txBox="1"/>
          <p:nvPr/>
        </p:nvSpPr>
        <p:spPr>
          <a:xfrm>
            <a:off x="9661022" y="6422678"/>
            <a:ext cx="2268640" cy="369332"/>
          </a:xfrm>
          <a:prstGeom prst="rect">
            <a:avLst/>
          </a:prstGeom>
          <a:noFill/>
        </p:spPr>
        <p:txBody>
          <a:bodyPr wrap="square" rtlCol="0">
            <a:spAutoFit/>
          </a:bodyPr>
          <a:lstStyle/>
          <a:p>
            <a:r>
              <a:rPr lang="lt-LT" dirty="0">
                <a:solidFill>
                  <a:schemeClr val="bg1"/>
                </a:solidFill>
                <a:latin typeface="Atkinson Hyperlegible" pitchFamily="50" charset="0"/>
              </a:rPr>
              <a:t>Kurk Lietuvai, 2023</a:t>
            </a:r>
          </a:p>
        </p:txBody>
      </p:sp>
      <p:sp>
        <p:nvSpPr>
          <p:cNvPr id="6" name="Rectangle 5">
            <a:extLst>
              <a:ext uri="{FF2B5EF4-FFF2-40B4-BE49-F238E27FC236}">
                <a16:creationId xmlns:a16="http://schemas.microsoft.com/office/drawing/2014/main" id="{2AA60273-AB11-4EC5-8344-243E2A7B0D76}"/>
              </a:ext>
            </a:extLst>
          </p:cNvPr>
          <p:cNvSpPr/>
          <p:nvPr/>
        </p:nvSpPr>
        <p:spPr>
          <a:xfrm>
            <a:off x="0" y="40337"/>
            <a:ext cx="5150734" cy="1077218"/>
          </a:xfrm>
          <a:prstGeom prst="rect">
            <a:avLst/>
          </a:prstGeom>
        </p:spPr>
        <p:txBody>
          <a:bodyPr wrap="square">
            <a:spAutoFit/>
          </a:bodyPr>
          <a:lstStyle/>
          <a:p>
            <a:r>
              <a:rPr lang="lt-LT" sz="3200" dirty="0">
                <a:effectLst>
                  <a:outerShdw blurRad="38100" dist="38100" dir="2700000" algn="tl">
                    <a:srgbClr val="000000">
                      <a:alpha val="43137"/>
                    </a:srgbClr>
                  </a:outerShdw>
                </a:effectLst>
                <a:latin typeface="Atkinson Hyperlegible" pitchFamily="50" charset="0"/>
              </a:rPr>
              <a:t>Karjeros specialistų rengimas:</a:t>
            </a:r>
            <a:endParaRPr lang="lt-LT" sz="3200" dirty="0"/>
          </a:p>
        </p:txBody>
      </p:sp>
    </p:spTree>
    <p:extLst>
      <p:ext uri="{BB962C8B-B14F-4D97-AF65-F5344CB8AC3E}">
        <p14:creationId xmlns:p14="http://schemas.microsoft.com/office/powerpoint/2010/main" val="635722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a:extLst>
              <a:ext uri="{FF2B5EF4-FFF2-40B4-BE49-F238E27FC236}">
                <a16:creationId xmlns:a16="http://schemas.microsoft.com/office/drawing/2014/main" id="{1ADB81B8-959D-4EDF-90BB-8F221EBD6049}"/>
              </a:ext>
            </a:extLst>
          </p:cNvPr>
          <p:cNvGraphicFramePr/>
          <p:nvPr>
            <p:extLst>
              <p:ext uri="{D42A27DB-BD31-4B8C-83A1-F6EECF244321}">
                <p14:modId xmlns:p14="http://schemas.microsoft.com/office/powerpoint/2010/main" val="630391275"/>
              </p:ext>
            </p:extLst>
          </p:nvPr>
        </p:nvGraphicFramePr>
        <p:xfrm>
          <a:off x="5428527" y="555584"/>
          <a:ext cx="6562845" cy="52896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Rectangle 12">
            <a:extLst>
              <a:ext uri="{FF2B5EF4-FFF2-40B4-BE49-F238E27FC236}">
                <a16:creationId xmlns:a16="http://schemas.microsoft.com/office/drawing/2014/main" id="{B7A410EC-8158-481E-BB3B-0D85F88A382E}"/>
              </a:ext>
            </a:extLst>
          </p:cNvPr>
          <p:cNvSpPr/>
          <p:nvPr/>
        </p:nvSpPr>
        <p:spPr>
          <a:xfrm>
            <a:off x="157806" y="1782519"/>
            <a:ext cx="4730187" cy="1569660"/>
          </a:xfrm>
          <a:prstGeom prst="rect">
            <a:avLst/>
          </a:prstGeom>
        </p:spPr>
        <p:txBody>
          <a:bodyPr wrap="square">
            <a:spAutoFit/>
          </a:bodyPr>
          <a:lstStyle/>
          <a:p>
            <a:pPr algn="ctr"/>
            <a:r>
              <a:rPr lang="lt-LT" sz="2400" dirty="0">
                <a:latin typeface="Atkinson Hyperlegible" pitchFamily="50" charset="0"/>
              </a:rPr>
              <a:t>Kokius reikalavimus karjeros specialisto kompetencijoms kelia kintantis karjeros paslaugų turinys?</a:t>
            </a:r>
          </a:p>
        </p:txBody>
      </p:sp>
      <p:sp>
        <p:nvSpPr>
          <p:cNvPr id="14" name="Title 1">
            <a:extLst>
              <a:ext uri="{FF2B5EF4-FFF2-40B4-BE49-F238E27FC236}">
                <a16:creationId xmlns:a16="http://schemas.microsoft.com/office/drawing/2014/main" id="{E30CDF5E-0F9F-4554-A69D-FB67D23DF403}"/>
              </a:ext>
            </a:extLst>
          </p:cNvPr>
          <p:cNvSpPr txBox="1">
            <a:spLocks/>
          </p:cNvSpPr>
          <p:nvPr/>
        </p:nvSpPr>
        <p:spPr>
          <a:xfrm>
            <a:off x="157806" y="355631"/>
            <a:ext cx="4773010" cy="10101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t-LT" sz="3200" dirty="0">
                <a:effectLst>
                  <a:outerShdw blurRad="38100" dist="38100" dir="2700000" algn="tl">
                    <a:srgbClr val="000000">
                      <a:alpha val="43137"/>
                    </a:srgbClr>
                  </a:outerShdw>
                </a:effectLst>
                <a:latin typeface="Atkinson Hyperlegible" pitchFamily="50" charset="0"/>
              </a:rPr>
              <a:t>Karjeros specialisto profesionalumo ramsčiai</a:t>
            </a:r>
          </a:p>
        </p:txBody>
      </p:sp>
      <p:sp>
        <p:nvSpPr>
          <p:cNvPr id="15" name="TextBox 14">
            <a:extLst>
              <a:ext uri="{FF2B5EF4-FFF2-40B4-BE49-F238E27FC236}">
                <a16:creationId xmlns:a16="http://schemas.microsoft.com/office/drawing/2014/main" id="{2E144B4B-CB66-4480-AFFC-9C11C680BB74}"/>
              </a:ext>
            </a:extLst>
          </p:cNvPr>
          <p:cNvSpPr txBox="1"/>
          <p:nvPr/>
        </p:nvSpPr>
        <p:spPr>
          <a:xfrm>
            <a:off x="6921661" y="6402353"/>
            <a:ext cx="5183749" cy="338554"/>
          </a:xfrm>
          <a:prstGeom prst="rect">
            <a:avLst/>
          </a:prstGeom>
          <a:noFill/>
        </p:spPr>
        <p:txBody>
          <a:bodyPr wrap="square" rtlCol="0">
            <a:spAutoFit/>
          </a:bodyPr>
          <a:lstStyle/>
          <a:p>
            <a:pPr algn="r"/>
            <a:r>
              <a:rPr lang="lt-LT" sz="1600" dirty="0">
                <a:solidFill>
                  <a:schemeClr val="bg1"/>
                </a:solidFill>
                <a:latin typeface="Atkinson Hyperlegible" pitchFamily="50" charset="0"/>
              </a:rPr>
              <a:t>Adaptuota pagal </a:t>
            </a:r>
            <a:r>
              <a:rPr lang="lt-LT" sz="1600" dirty="0" err="1">
                <a:solidFill>
                  <a:schemeClr val="bg1"/>
                </a:solidFill>
                <a:latin typeface="Atkinson Hyperlegible" pitchFamily="50" charset="0"/>
              </a:rPr>
              <a:t>Teaching</a:t>
            </a:r>
            <a:r>
              <a:rPr lang="lt-LT" sz="1600" dirty="0">
                <a:solidFill>
                  <a:schemeClr val="bg1"/>
                </a:solidFill>
                <a:latin typeface="Atkinson Hyperlegible" pitchFamily="50" charset="0"/>
              </a:rPr>
              <a:t> </a:t>
            </a:r>
            <a:r>
              <a:rPr lang="lt-LT" sz="1600" dirty="0" err="1">
                <a:solidFill>
                  <a:schemeClr val="bg1"/>
                </a:solidFill>
                <a:latin typeface="Atkinson Hyperlegible" pitchFamily="50" charset="0"/>
              </a:rPr>
              <a:t>in</a:t>
            </a:r>
            <a:r>
              <a:rPr lang="lt-LT" sz="1600" dirty="0">
                <a:solidFill>
                  <a:schemeClr val="bg1"/>
                </a:solidFill>
                <a:latin typeface="Atkinson Hyperlegible" pitchFamily="50" charset="0"/>
              </a:rPr>
              <a:t> </a:t>
            </a:r>
            <a:r>
              <a:rPr lang="lt-LT" sz="1600" dirty="0" err="1">
                <a:solidFill>
                  <a:schemeClr val="bg1"/>
                </a:solidFill>
                <a:latin typeface="Atkinson Hyperlegible" pitchFamily="50" charset="0"/>
              </a:rPr>
              <a:t>Focus</a:t>
            </a:r>
            <a:r>
              <a:rPr lang="lt-LT" sz="1600" dirty="0">
                <a:solidFill>
                  <a:schemeClr val="bg1"/>
                </a:solidFill>
                <a:latin typeface="Atkinson Hyperlegible" pitchFamily="50" charset="0"/>
              </a:rPr>
              <a:t>, OECD 2019</a:t>
            </a:r>
          </a:p>
        </p:txBody>
      </p:sp>
      <p:sp>
        <p:nvSpPr>
          <p:cNvPr id="16" name="Rectangle 15">
            <a:extLst>
              <a:ext uri="{FF2B5EF4-FFF2-40B4-BE49-F238E27FC236}">
                <a16:creationId xmlns:a16="http://schemas.microsoft.com/office/drawing/2014/main" id="{73776699-3FD2-4B77-A617-FC3BC120B1CC}"/>
              </a:ext>
            </a:extLst>
          </p:cNvPr>
          <p:cNvSpPr/>
          <p:nvPr/>
        </p:nvSpPr>
        <p:spPr>
          <a:xfrm>
            <a:off x="337212" y="3540031"/>
            <a:ext cx="4371373" cy="2862322"/>
          </a:xfrm>
          <a:prstGeom prst="rect">
            <a:avLst/>
          </a:prstGeom>
        </p:spPr>
        <p:txBody>
          <a:bodyPr wrap="square">
            <a:spAutoFit/>
          </a:bodyPr>
          <a:lstStyle/>
          <a:p>
            <a:pPr algn="ctr"/>
            <a:r>
              <a:rPr lang="lt-LT" sz="2400" dirty="0">
                <a:latin typeface="Atkinson Hyperlegible" pitchFamily="50" charset="0"/>
              </a:rPr>
              <a:t>Karjeros paslaugos yra esminis įgūdžių politikos, kuria siekiama užtikrinti geresnę žinių ir įgūdžių pasiūlos ir paklausos pusiausvyrą ekonomikoje, elementas </a:t>
            </a:r>
            <a:r>
              <a:rPr lang="lt-LT" dirty="0">
                <a:latin typeface="Atkinson Hyperlegible" pitchFamily="50" charset="0"/>
              </a:rPr>
              <a:t>(</a:t>
            </a:r>
            <a:r>
              <a:rPr lang="it-IT" dirty="0">
                <a:latin typeface="Atkinson Hyperlegible" pitchFamily="50" charset="0"/>
              </a:rPr>
              <a:t>Cedefop, European Commission, ETF, ILO, OECD, UNESCO</a:t>
            </a:r>
            <a:r>
              <a:rPr lang="lt-LT" dirty="0">
                <a:latin typeface="Atkinson Hyperlegible" pitchFamily="50" charset="0"/>
              </a:rPr>
              <a:t>, 2021). </a:t>
            </a:r>
          </a:p>
        </p:txBody>
      </p:sp>
    </p:spTree>
    <p:extLst>
      <p:ext uri="{BB962C8B-B14F-4D97-AF65-F5344CB8AC3E}">
        <p14:creationId xmlns:p14="http://schemas.microsoft.com/office/powerpoint/2010/main" val="4082258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a:extLst>
              <a:ext uri="{FF2B5EF4-FFF2-40B4-BE49-F238E27FC236}">
                <a16:creationId xmlns:a16="http://schemas.microsoft.com/office/drawing/2014/main" id="{77CB1C00-3A3F-4CB9-969C-FF3E9DE2C036}"/>
              </a:ext>
            </a:extLst>
          </p:cNvPr>
          <p:cNvGraphicFramePr>
            <a:graphicFrameLocks/>
          </p:cNvGraphicFramePr>
          <p:nvPr>
            <p:extLst>
              <p:ext uri="{D42A27DB-BD31-4B8C-83A1-F6EECF244321}">
                <p14:modId xmlns:p14="http://schemas.microsoft.com/office/powerpoint/2010/main" val="3289673765"/>
              </p:ext>
            </p:extLst>
          </p:nvPr>
        </p:nvGraphicFramePr>
        <p:xfrm>
          <a:off x="5754919" y="401897"/>
          <a:ext cx="6074408"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C1EA797C-18D5-4E0B-A1C1-59CA286F51C1}"/>
              </a:ext>
            </a:extLst>
          </p:cNvPr>
          <p:cNvSpPr txBox="1"/>
          <p:nvPr/>
        </p:nvSpPr>
        <p:spPr>
          <a:xfrm>
            <a:off x="5805854" y="1050223"/>
            <a:ext cx="5972537" cy="3046988"/>
          </a:xfrm>
          <a:prstGeom prst="rect">
            <a:avLst/>
          </a:prstGeom>
          <a:noFill/>
        </p:spPr>
        <p:txBody>
          <a:bodyPr wrap="square" rtlCol="0">
            <a:spAutoFit/>
          </a:bodyPr>
          <a:lstStyle/>
          <a:p>
            <a:pPr lvl="0" algn="ctr">
              <a:lnSpc>
                <a:spcPct val="100000"/>
              </a:lnSpc>
              <a:spcAft>
                <a:spcPts val="0"/>
              </a:spcAft>
            </a:pPr>
            <a:r>
              <a:rPr lang="lt-LT" sz="2400" dirty="0">
                <a:latin typeface="Atkinson Hyperlegible" pitchFamily="50" charset="0"/>
              </a:rPr>
              <a:t>Komunikavimo </a:t>
            </a:r>
          </a:p>
          <a:p>
            <a:pPr lvl="0" algn="ctr">
              <a:lnSpc>
                <a:spcPct val="100000"/>
              </a:lnSpc>
              <a:spcAft>
                <a:spcPts val="0"/>
              </a:spcAft>
            </a:pPr>
            <a:r>
              <a:rPr lang="lt-LT" sz="2400" dirty="0">
                <a:latin typeface="Atkinson Hyperlegible" pitchFamily="50" charset="0"/>
              </a:rPr>
              <a:t>Kūrybiškumo</a:t>
            </a:r>
          </a:p>
          <a:p>
            <a:pPr lvl="0" algn="ctr">
              <a:lnSpc>
                <a:spcPct val="100000"/>
              </a:lnSpc>
              <a:spcAft>
                <a:spcPts val="0"/>
              </a:spcAft>
            </a:pPr>
            <a:r>
              <a:rPr lang="lt-LT" sz="2400" dirty="0">
                <a:latin typeface="Atkinson Hyperlegible" pitchFamily="50" charset="0"/>
              </a:rPr>
              <a:t>Pažinimo</a:t>
            </a:r>
          </a:p>
          <a:p>
            <a:pPr lvl="0" algn="ctr">
              <a:lnSpc>
                <a:spcPct val="100000"/>
              </a:lnSpc>
              <a:spcAft>
                <a:spcPts val="0"/>
              </a:spcAft>
            </a:pPr>
            <a:r>
              <a:rPr lang="lt-LT" sz="2400" dirty="0">
                <a:latin typeface="Atkinson Hyperlegible" pitchFamily="50" charset="0"/>
              </a:rPr>
              <a:t>Socialinė, emocinė, sveikos gyvensenos</a:t>
            </a:r>
          </a:p>
          <a:p>
            <a:pPr lvl="0" algn="ctr">
              <a:lnSpc>
                <a:spcPct val="100000"/>
              </a:lnSpc>
              <a:spcAft>
                <a:spcPts val="0"/>
              </a:spcAft>
            </a:pPr>
            <a:r>
              <a:rPr lang="lt-LT" sz="2400" dirty="0">
                <a:latin typeface="Atkinson Hyperlegible" pitchFamily="50" charset="0"/>
              </a:rPr>
              <a:t>Skaitmeninė</a:t>
            </a:r>
          </a:p>
          <a:p>
            <a:pPr lvl="0" algn="ctr">
              <a:lnSpc>
                <a:spcPct val="100000"/>
              </a:lnSpc>
              <a:spcAft>
                <a:spcPts val="0"/>
              </a:spcAft>
            </a:pPr>
            <a:r>
              <a:rPr lang="lt-LT" sz="2400" dirty="0">
                <a:latin typeface="Atkinson Hyperlegible" pitchFamily="50" charset="0"/>
              </a:rPr>
              <a:t>Pilietinė</a:t>
            </a:r>
          </a:p>
          <a:p>
            <a:pPr lvl="0" algn="ctr">
              <a:lnSpc>
                <a:spcPct val="100000"/>
              </a:lnSpc>
              <a:spcAft>
                <a:spcPts val="0"/>
              </a:spcAft>
            </a:pPr>
            <a:r>
              <a:rPr lang="lt-LT" sz="2400" dirty="0">
                <a:latin typeface="Atkinson Hyperlegible" pitchFamily="50" charset="0"/>
              </a:rPr>
              <a:t>Kultūrinė</a:t>
            </a:r>
          </a:p>
          <a:p>
            <a:pPr lvl="0" algn="ctr">
              <a:lnSpc>
                <a:spcPct val="100000"/>
              </a:lnSpc>
              <a:spcAft>
                <a:spcPts val="0"/>
              </a:spcAft>
            </a:pPr>
            <a:endParaRPr lang="lt-LT" sz="2400" dirty="0">
              <a:latin typeface="Atkinson Hyperlegible" pitchFamily="50" charset="0"/>
            </a:endParaRPr>
          </a:p>
        </p:txBody>
      </p:sp>
      <p:sp>
        <p:nvSpPr>
          <p:cNvPr id="8" name="TextBox 7">
            <a:extLst>
              <a:ext uri="{FF2B5EF4-FFF2-40B4-BE49-F238E27FC236}">
                <a16:creationId xmlns:a16="http://schemas.microsoft.com/office/drawing/2014/main" id="{E23B8834-CDBF-49D7-A31E-87274975CFE0}"/>
              </a:ext>
            </a:extLst>
          </p:cNvPr>
          <p:cNvSpPr txBox="1"/>
          <p:nvPr/>
        </p:nvSpPr>
        <p:spPr>
          <a:xfrm>
            <a:off x="7067494" y="4283872"/>
            <a:ext cx="3449256" cy="461665"/>
          </a:xfrm>
          <a:prstGeom prst="rect">
            <a:avLst/>
          </a:prstGeom>
          <a:noFill/>
        </p:spPr>
        <p:txBody>
          <a:bodyPr vert="horz" wrap="square" rtlCol="0">
            <a:spAutoFit/>
          </a:bodyPr>
          <a:lstStyle/>
          <a:p>
            <a:pPr algn="ctr"/>
            <a:r>
              <a:rPr lang="lt-LT" sz="2400" b="1" dirty="0">
                <a:latin typeface="Atkinson Hyperlegible" pitchFamily="50" charset="0"/>
              </a:rPr>
              <a:t>KP TIKSLAS – KO?</a:t>
            </a:r>
          </a:p>
        </p:txBody>
      </p:sp>
      <p:sp>
        <p:nvSpPr>
          <p:cNvPr id="9" name="TextBox 8">
            <a:extLst>
              <a:ext uri="{FF2B5EF4-FFF2-40B4-BE49-F238E27FC236}">
                <a16:creationId xmlns:a16="http://schemas.microsoft.com/office/drawing/2014/main" id="{32D85669-1608-449C-876D-409FEA3F14F2}"/>
              </a:ext>
            </a:extLst>
          </p:cNvPr>
          <p:cNvSpPr txBox="1"/>
          <p:nvPr/>
        </p:nvSpPr>
        <p:spPr>
          <a:xfrm>
            <a:off x="7173429" y="5750661"/>
            <a:ext cx="3449256" cy="461665"/>
          </a:xfrm>
          <a:prstGeom prst="rect">
            <a:avLst/>
          </a:prstGeom>
          <a:noFill/>
        </p:spPr>
        <p:txBody>
          <a:bodyPr vert="horz" wrap="square" rtlCol="0">
            <a:spAutoFit/>
          </a:bodyPr>
          <a:lstStyle/>
          <a:p>
            <a:pPr algn="ctr"/>
            <a:r>
              <a:rPr lang="lt-LT" sz="2400" b="1" dirty="0">
                <a:latin typeface="Atkinson Hyperlegible" pitchFamily="50" charset="0"/>
              </a:rPr>
              <a:t>KP FORMOS – KAIP?</a:t>
            </a:r>
          </a:p>
        </p:txBody>
      </p:sp>
      <p:sp>
        <p:nvSpPr>
          <p:cNvPr id="10" name="Title 1">
            <a:extLst>
              <a:ext uri="{FF2B5EF4-FFF2-40B4-BE49-F238E27FC236}">
                <a16:creationId xmlns:a16="http://schemas.microsoft.com/office/drawing/2014/main" id="{2C48539D-768A-4130-BF15-C2AF7964B81D}"/>
              </a:ext>
            </a:extLst>
          </p:cNvPr>
          <p:cNvSpPr txBox="1">
            <a:spLocks/>
          </p:cNvSpPr>
          <p:nvPr/>
        </p:nvSpPr>
        <p:spPr>
          <a:xfrm>
            <a:off x="138897" y="232922"/>
            <a:ext cx="4872942" cy="8173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t-LT" sz="3200" dirty="0">
                <a:effectLst>
                  <a:outerShdw blurRad="38100" dist="38100" dir="2700000" algn="tl">
                    <a:srgbClr val="000000">
                      <a:alpha val="43137"/>
                    </a:srgbClr>
                  </a:outerShdw>
                </a:effectLst>
                <a:latin typeface="Atkinson Hyperlegible" pitchFamily="50" charset="0"/>
              </a:rPr>
              <a:t>Karjeros paslaugų turinys</a:t>
            </a:r>
            <a:endParaRPr lang="lt-LT" sz="3200" dirty="0"/>
          </a:p>
        </p:txBody>
      </p:sp>
      <p:sp>
        <p:nvSpPr>
          <p:cNvPr id="11" name="TextBox 10">
            <a:extLst>
              <a:ext uri="{FF2B5EF4-FFF2-40B4-BE49-F238E27FC236}">
                <a16:creationId xmlns:a16="http://schemas.microsoft.com/office/drawing/2014/main" id="{93899184-462B-43AF-A6BE-A78B93992D77}"/>
              </a:ext>
            </a:extLst>
          </p:cNvPr>
          <p:cNvSpPr txBox="1"/>
          <p:nvPr/>
        </p:nvSpPr>
        <p:spPr>
          <a:xfrm>
            <a:off x="138897" y="2158218"/>
            <a:ext cx="5127583" cy="2677656"/>
          </a:xfrm>
          <a:prstGeom prst="rect">
            <a:avLst/>
          </a:prstGeom>
          <a:noFill/>
        </p:spPr>
        <p:txBody>
          <a:bodyPr wrap="square" rtlCol="0">
            <a:spAutoFit/>
          </a:bodyPr>
          <a:lstStyle/>
          <a:p>
            <a:r>
              <a:rPr lang="lt-LT" sz="2400" dirty="0">
                <a:latin typeface="Atkinson Hyperlegible" pitchFamily="50" charset="0"/>
              </a:rPr>
              <a:t>Ko siekiama ir kaip, tai ko siekiama, realizuojama?</a:t>
            </a:r>
          </a:p>
          <a:p>
            <a:endParaRPr lang="lt-LT" sz="2400" dirty="0">
              <a:latin typeface="Atkinson Hyperlegible" pitchFamily="50" charset="0"/>
            </a:endParaRPr>
          </a:p>
          <a:p>
            <a:r>
              <a:rPr lang="lt-LT" sz="2400" dirty="0">
                <a:latin typeface="Atkinson Hyperlegible" pitchFamily="50" charset="0"/>
              </a:rPr>
              <a:t>Ugdymo karjerai programa (2014) ar Priešmokyklinio, pradinio, pagrindinio ir vidurinio ugdymo bendrosios programos (2022)?</a:t>
            </a:r>
          </a:p>
        </p:txBody>
      </p:sp>
    </p:spTree>
    <p:extLst>
      <p:ext uri="{BB962C8B-B14F-4D97-AF65-F5344CB8AC3E}">
        <p14:creationId xmlns:p14="http://schemas.microsoft.com/office/powerpoint/2010/main" val="1153744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DE27391-8CE2-4318-BB3A-D0E545AFF9CD}"/>
              </a:ext>
            </a:extLst>
          </p:cNvPr>
          <p:cNvSpPr/>
          <p:nvPr/>
        </p:nvSpPr>
        <p:spPr>
          <a:xfrm>
            <a:off x="5271690" y="1194199"/>
            <a:ext cx="6833373" cy="5447645"/>
          </a:xfrm>
          <a:prstGeom prst="rect">
            <a:avLst/>
          </a:prstGeom>
        </p:spPr>
        <p:txBody>
          <a:bodyPr wrap="square">
            <a:spAutoFit/>
          </a:bodyPr>
          <a:lstStyle/>
          <a:p>
            <a:pPr>
              <a:defRPr/>
            </a:pPr>
            <a:endParaRPr lang="lt-LT" sz="800" dirty="0">
              <a:solidFill>
                <a:schemeClr val="bg1"/>
              </a:solidFill>
              <a:latin typeface="Atkinson Hyperlegible" pitchFamily="50" charset="0"/>
              <a:cs typeface="Calibri Light" panose="020F0302020204030204" pitchFamily="34" charset="0"/>
            </a:endParaRPr>
          </a:p>
          <a:p>
            <a:pPr marL="285750" indent="-285750">
              <a:buFont typeface="Arial" panose="020B0604020202020204" pitchFamily="34" charset="0"/>
              <a:buChar char="•"/>
              <a:defRPr/>
            </a:pPr>
            <a:r>
              <a:rPr lang="en-US" sz="2400" dirty="0">
                <a:solidFill>
                  <a:schemeClr val="bg1"/>
                </a:solidFill>
                <a:latin typeface="Atkinson Hyperlegible" pitchFamily="50" charset="0"/>
                <a:cs typeface="Calibri Light" panose="020F0302020204030204" pitchFamily="34" charset="0"/>
              </a:rPr>
              <a:t>65</a:t>
            </a:r>
            <a:r>
              <a:rPr lang="lt-LT" sz="2400" dirty="0">
                <a:solidFill>
                  <a:schemeClr val="bg1"/>
                </a:solidFill>
                <a:latin typeface="Atkinson Hyperlegible" pitchFamily="50" charset="0"/>
                <a:cs typeface="Calibri Light" panose="020F0302020204030204" pitchFamily="34" charset="0"/>
              </a:rPr>
              <a:t> proc.</a:t>
            </a:r>
            <a:r>
              <a:rPr lang="en-US" sz="2400" dirty="0">
                <a:solidFill>
                  <a:schemeClr val="bg1"/>
                </a:solidFill>
                <a:latin typeface="Atkinson Hyperlegible" pitchFamily="50" charset="0"/>
                <a:cs typeface="Calibri Light" panose="020F0302020204030204" pitchFamily="34" charset="0"/>
              </a:rPr>
              <a:t> </a:t>
            </a:r>
            <a:r>
              <a:rPr lang="lt-LT" sz="2400" dirty="0">
                <a:solidFill>
                  <a:schemeClr val="bg1"/>
                </a:solidFill>
                <a:latin typeface="Atkinson Hyperlegible" pitchFamily="50" charset="0"/>
                <a:cs typeface="Calibri Light" panose="020F0302020204030204" pitchFamily="34" charset="0"/>
              </a:rPr>
              <a:t>pirmokų rinksis profesijas, kurios dar neegzistuoja </a:t>
            </a:r>
            <a:r>
              <a:rPr lang="en-GB" dirty="0">
                <a:solidFill>
                  <a:schemeClr val="bg1"/>
                </a:solidFill>
                <a:latin typeface="Atkinson Hyperlegible" pitchFamily="50" charset="0"/>
                <a:cs typeface="Calibri Light" panose="020F0302020204030204" pitchFamily="34" charset="0"/>
              </a:rPr>
              <a:t>(</a:t>
            </a:r>
            <a:r>
              <a:rPr lang="en-US" dirty="0">
                <a:solidFill>
                  <a:schemeClr val="bg1"/>
                </a:solidFill>
                <a:latin typeface="Atkinson Hyperlegible" pitchFamily="50" charset="0"/>
                <a:cs typeface="Calibri Light" panose="020F0302020204030204" pitchFamily="34" charset="0"/>
              </a:rPr>
              <a:t>World Economic Forum</a:t>
            </a:r>
            <a:r>
              <a:rPr lang="lt-LT" dirty="0">
                <a:solidFill>
                  <a:schemeClr val="bg1"/>
                </a:solidFill>
                <a:latin typeface="Atkinson Hyperlegible" pitchFamily="50" charset="0"/>
                <a:cs typeface="Calibri Light" panose="020F0302020204030204" pitchFamily="34" charset="0"/>
              </a:rPr>
              <a:t>, 2016</a:t>
            </a:r>
            <a:r>
              <a:rPr lang="en-US" dirty="0">
                <a:solidFill>
                  <a:schemeClr val="bg1"/>
                </a:solidFill>
                <a:latin typeface="Atkinson Hyperlegible" pitchFamily="50" charset="0"/>
                <a:cs typeface="Calibri Light" panose="020F0302020204030204" pitchFamily="34" charset="0"/>
              </a:rPr>
              <a:t>)</a:t>
            </a:r>
            <a:endParaRPr lang="lt-LT" dirty="0">
              <a:solidFill>
                <a:schemeClr val="bg1"/>
              </a:solidFill>
              <a:latin typeface="Atkinson Hyperlegible" pitchFamily="50" charset="0"/>
              <a:cs typeface="Calibri Light" panose="020F0302020204030204" pitchFamily="34" charset="0"/>
            </a:endParaRPr>
          </a:p>
          <a:p>
            <a:pPr marL="285750" indent="-285750">
              <a:buFont typeface="Arial" panose="020B0604020202020204" pitchFamily="34" charset="0"/>
              <a:buChar char="•"/>
              <a:defRPr/>
            </a:pPr>
            <a:endParaRPr lang="lt-LT" sz="800" dirty="0">
              <a:solidFill>
                <a:schemeClr val="bg1"/>
              </a:solidFill>
              <a:latin typeface="Atkinson Hyperlegible" pitchFamily="50" charset="0"/>
              <a:ea typeface="Times New Roman" panose="02020603050405020304" pitchFamily="18" charset="0"/>
              <a:cs typeface="Calibri Light" panose="020F0302020204030204" pitchFamily="34" charset="0"/>
            </a:endParaRPr>
          </a:p>
          <a:p>
            <a:pPr marL="285750" indent="-285750" algn="just">
              <a:buFont typeface="Arial" panose="020B0604020202020204" pitchFamily="34" charset="0"/>
              <a:buChar char="•"/>
              <a:defRPr/>
            </a:pPr>
            <a:r>
              <a:rPr lang="lt-LT" sz="2400" dirty="0">
                <a:solidFill>
                  <a:schemeClr val="bg1"/>
                </a:solidFill>
                <a:latin typeface="Atkinson Hyperlegible" pitchFamily="50" charset="0"/>
                <a:ea typeface="Times New Roman" panose="02020603050405020304" pitchFamily="18" charset="0"/>
                <a:cs typeface="Calibri Light" panose="020F0302020204030204" pitchFamily="34" charset="0"/>
              </a:rPr>
              <a:t>Jaunuolių karjeros siekiai nesisieja su prognozuojama darbo rinkos paklausa: jaunų žmonių karjeros lūkesčiai pasikeitė nedaug ir tapo dar labiau koncentruoti  </a:t>
            </a:r>
            <a:r>
              <a:rPr lang="lt-LT" dirty="0">
                <a:solidFill>
                  <a:schemeClr val="bg1"/>
                </a:solidFill>
                <a:latin typeface="Atkinson Hyperlegible" pitchFamily="50" charset="0"/>
                <a:ea typeface="Times New Roman" panose="02020603050405020304" pitchFamily="18" charset="0"/>
                <a:cs typeface="Calibri Light" panose="020F0302020204030204" pitchFamily="34" charset="0"/>
              </a:rPr>
              <a:t>(</a:t>
            </a:r>
            <a:r>
              <a:rPr lang="lt-LT" dirty="0" err="1">
                <a:solidFill>
                  <a:schemeClr val="bg1"/>
                </a:solidFill>
                <a:latin typeface="Atkinson Hyperlegible" pitchFamily="50" charset="0"/>
                <a:cs typeface="Calibri Light" panose="020F0302020204030204" pitchFamily="34" charset="0"/>
              </a:rPr>
              <a:t>Musset</a:t>
            </a:r>
            <a:r>
              <a:rPr lang="lt-LT" dirty="0">
                <a:solidFill>
                  <a:schemeClr val="bg1"/>
                </a:solidFill>
                <a:latin typeface="Atkinson Hyperlegible" pitchFamily="50" charset="0"/>
                <a:cs typeface="Calibri Light" panose="020F0302020204030204" pitchFamily="34" charset="0"/>
              </a:rPr>
              <a:t> </a:t>
            </a:r>
            <a:r>
              <a:rPr lang="lt-LT" dirty="0" err="1">
                <a:solidFill>
                  <a:schemeClr val="bg1"/>
                </a:solidFill>
                <a:latin typeface="Atkinson Hyperlegible" pitchFamily="50" charset="0"/>
                <a:cs typeface="Calibri Light" panose="020F0302020204030204" pitchFamily="34" charset="0"/>
              </a:rPr>
              <a:t>and</a:t>
            </a:r>
            <a:r>
              <a:rPr lang="lt-LT" dirty="0">
                <a:solidFill>
                  <a:schemeClr val="bg1"/>
                </a:solidFill>
                <a:latin typeface="Atkinson Hyperlegible" pitchFamily="50" charset="0"/>
                <a:cs typeface="Calibri Light" panose="020F0302020204030204" pitchFamily="34" charset="0"/>
              </a:rPr>
              <a:t> </a:t>
            </a:r>
            <a:r>
              <a:rPr lang="lt-LT" dirty="0" err="1">
                <a:solidFill>
                  <a:schemeClr val="bg1"/>
                </a:solidFill>
                <a:latin typeface="Atkinson Hyperlegible" pitchFamily="50" charset="0"/>
                <a:cs typeface="Calibri Light" panose="020F0302020204030204" pitchFamily="34" charset="0"/>
              </a:rPr>
              <a:t>Kurekova</a:t>
            </a:r>
            <a:r>
              <a:rPr lang="lt-LT" dirty="0">
                <a:solidFill>
                  <a:schemeClr val="bg1"/>
                </a:solidFill>
                <a:latin typeface="Atkinson Hyperlegible" pitchFamily="50" charset="0"/>
                <a:cs typeface="Calibri Light" panose="020F0302020204030204" pitchFamily="34" charset="0"/>
              </a:rPr>
              <a:t>, 2018; </a:t>
            </a:r>
            <a:r>
              <a:rPr lang="lt-LT" dirty="0" err="1">
                <a:solidFill>
                  <a:schemeClr val="bg1"/>
                </a:solidFill>
                <a:latin typeface="Atkinson Hyperlegible" pitchFamily="50" charset="0"/>
                <a:cs typeface="Calibri Light" panose="020F0302020204030204" pitchFamily="34" charset="0"/>
              </a:rPr>
              <a:t>Chambers</a:t>
            </a:r>
            <a:r>
              <a:rPr lang="lt-LT" dirty="0">
                <a:solidFill>
                  <a:schemeClr val="bg1"/>
                </a:solidFill>
                <a:latin typeface="Atkinson Hyperlegible" pitchFamily="50" charset="0"/>
                <a:cs typeface="Calibri Light" panose="020F0302020204030204" pitchFamily="34" charset="0"/>
              </a:rPr>
              <a:t> et al., </a:t>
            </a:r>
            <a:r>
              <a:rPr lang="en-US" dirty="0">
                <a:solidFill>
                  <a:schemeClr val="bg1"/>
                </a:solidFill>
                <a:latin typeface="Atkinson Hyperlegible" pitchFamily="50" charset="0"/>
                <a:cs typeface="Calibri Light" panose="020F0302020204030204" pitchFamily="34" charset="0"/>
              </a:rPr>
              <a:t>2018</a:t>
            </a:r>
            <a:r>
              <a:rPr lang="lt-LT" dirty="0">
                <a:solidFill>
                  <a:schemeClr val="bg1"/>
                </a:solidFill>
                <a:latin typeface="Atkinson Hyperlegible" pitchFamily="50" charset="0"/>
                <a:cs typeface="Calibri Light" panose="020F0302020204030204" pitchFamily="34" charset="0"/>
              </a:rPr>
              <a:t>)</a:t>
            </a:r>
            <a:r>
              <a:rPr lang="lt-LT" dirty="0">
                <a:solidFill>
                  <a:schemeClr val="bg1"/>
                </a:solidFill>
                <a:latin typeface="Atkinson Hyperlegible" pitchFamily="50" charset="0"/>
                <a:ea typeface="Times New Roman" panose="02020603050405020304" pitchFamily="18" charset="0"/>
                <a:cs typeface="Calibri Light" panose="020F0302020204030204" pitchFamily="34" charset="0"/>
              </a:rPr>
              <a:t>. </a:t>
            </a:r>
          </a:p>
          <a:p>
            <a:pPr marL="285750" indent="-285750">
              <a:buFont typeface="Arial" panose="020B0604020202020204" pitchFamily="34" charset="0"/>
              <a:buChar char="•"/>
              <a:defRPr/>
            </a:pPr>
            <a:endParaRPr lang="lt-LT" sz="800" dirty="0">
              <a:solidFill>
                <a:schemeClr val="bg1"/>
              </a:solidFill>
              <a:latin typeface="Atkinson Hyperlegible" pitchFamily="50" charset="0"/>
              <a:ea typeface="Times New Roman" panose="02020603050405020304" pitchFamily="18" charset="0"/>
              <a:cs typeface="Calibri Light" panose="020F0302020204030204" pitchFamily="34" charset="0"/>
            </a:endParaRPr>
          </a:p>
          <a:p>
            <a:pPr marL="285750" indent="-285750" algn="just">
              <a:buFont typeface="Arial" panose="020B0604020202020204" pitchFamily="34" charset="0"/>
              <a:buChar char="•"/>
              <a:defRPr/>
            </a:pPr>
            <a:r>
              <a:rPr lang="lt-LT" sz="2400" dirty="0">
                <a:solidFill>
                  <a:schemeClr val="bg1"/>
                </a:solidFill>
                <a:latin typeface="Atkinson Hyperlegible" pitchFamily="50" charset="0"/>
                <a:ea typeface="Times New Roman" panose="02020603050405020304" pitchFamily="18" charset="0"/>
                <a:cs typeface="Calibri Light" panose="020F0302020204030204" pitchFamily="34" charset="0"/>
              </a:rPr>
              <a:t>30 proc. paauglių visame pasaulyje domisi vos 10 profesijų, o daugelis jaunų žmonių siekia dirbti darbus, kuriems gresia automatizacijos pavojus </a:t>
            </a:r>
            <a:r>
              <a:rPr lang="lt-LT" dirty="0">
                <a:solidFill>
                  <a:schemeClr val="bg1"/>
                </a:solidFill>
                <a:latin typeface="Atkinson Hyperlegible" pitchFamily="50" charset="0"/>
                <a:ea typeface="Times New Roman" panose="02020603050405020304" pitchFamily="18" charset="0"/>
                <a:cs typeface="Calibri Light" panose="020F0302020204030204" pitchFamily="34" charset="0"/>
              </a:rPr>
              <a:t>(OECD, 2020). </a:t>
            </a:r>
          </a:p>
          <a:p>
            <a:pPr marL="285750" indent="-285750" algn="just">
              <a:buFont typeface="Arial" panose="020B0604020202020204" pitchFamily="34" charset="0"/>
              <a:buChar char="•"/>
              <a:defRPr/>
            </a:pPr>
            <a:r>
              <a:rPr lang="lt-LT" sz="2400" dirty="0">
                <a:solidFill>
                  <a:schemeClr val="bg1"/>
                </a:solidFill>
                <a:latin typeface="Atkinson Hyperlegible" pitchFamily="50" charset="0"/>
                <a:cs typeface="Calibri Light" panose="020F0302020204030204" pitchFamily="34" charset="0"/>
              </a:rPr>
              <a:t>Paauglių neužtikrintumas dėl karjeros siekių 2000-2018 m. EBPO šalyse išaugo 81 proc. </a:t>
            </a:r>
            <a:r>
              <a:rPr lang="lt-LT" dirty="0">
                <a:solidFill>
                  <a:schemeClr val="bg1"/>
                </a:solidFill>
                <a:latin typeface="Atkinson Hyperlegible" pitchFamily="50" charset="0"/>
                <a:ea typeface="Times New Roman" panose="02020603050405020304" pitchFamily="18" charset="0"/>
                <a:cs typeface="Calibri Light" panose="020F0302020204030204" pitchFamily="34" charset="0"/>
              </a:rPr>
              <a:t>(OECD, 2020). </a:t>
            </a:r>
            <a:endParaRPr lang="lt-LT" dirty="0">
              <a:solidFill>
                <a:schemeClr val="bg1"/>
              </a:solidFill>
              <a:latin typeface="Atkinson Hyperlegible" pitchFamily="50" charset="0"/>
              <a:cs typeface="Calibri Light" panose="020F0302020204030204" pitchFamily="34" charset="0"/>
            </a:endParaRPr>
          </a:p>
        </p:txBody>
      </p:sp>
      <p:sp>
        <p:nvSpPr>
          <p:cNvPr id="7" name="Title 1">
            <a:extLst>
              <a:ext uri="{FF2B5EF4-FFF2-40B4-BE49-F238E27FC236}">
                <a16:creationId xmlns:a16="http://schemas.microsoft.com/office/drawing/2014/main" id="{B260D576-F0CB-4D3B-BAED-38A2C8FE8C68}"/>
              </a:ext>
            </a:extLst>
          </p:cNvPr>
          <p:cNvSpPr txBox="1">
            <a:spLocks/>
          </p:cNvSpPr>
          <p:nvPr/>
        </p:nvSpPr>
        <p:spPr bwMode="auto">
          <a:xfrm>
            <a:off x="5625296" y="216156"/>
            <a:ext cx="5451676"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defRPr>
            </a:lvl2pPr>
            <a:lvl3pPr algn="l" rtl="0" fontAlgn="base">
              <a:lnSpc>
                <a:spcPct val="90000"/>
              </a:lnSpc>
              <a:spcBef>
                <a:spcPct val="0"/>
              </a:spcBef>
              <a:spcAft>
                <a:spcPct val="0"/>
              </a:spcAft>
              <a:defRPr sz="4400">
                <a:solidFill>
                  <a:schemeClr val="tx1"/>
                </a:solidFill>
                <a:latin typeface="Arial" panose="020B0604020202020204" pitchFamily="34" charset="0"/>
              </a:defRPr>
            </a:lvl3pPr>
            <a:lvl4pPr algn="l" rtl="0" fontAlgn="base">
              <a:lnSpc>
                <a:spcPct val="90000"/>
              </a:lnSpc>
              <a:spcBef>
                <a:spcPct val="0"/>
              </a:spcBef>
              <a:spcAft>
                <a:spcPct val="0"/>
              </a:spcAft>
              <a:defRPr sz="4400">
                <a:solidFill>
                  <a:schemeClr val="tx1"/>
                </a:solidFill>
                <a:latin typeface="Arial" panose="020B0604020202020204" pitchFamily="34" charset="0"/>
              </a:defRPr>
            </a:lvl4pPr>
            <a:lvl5pPr algn="l" rtl="0" fontAlgn="base">
              <a:lnSpc>
                <a:spcPct val="90000"/>
              </a:lnSpc>
              <a:spcBef>
                <a:spcPct val="0"/>
              </a:spcBef>
              <a:spcAft>
                <a:spcPct val="0"/>
              </a:spcAft>
              <a:defRPr sz="4400">
                <a:solidFill>
                  <a:schemeClr val="tx1"/>
                </a:solidFill>
                <a:latin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Arial" panose="020B0604020202020204" pitchFamily="34" charset="0"/>
              </a:defRPr>
            </a:lvl6pPr>
            <a:lvl7pPr marL="914400" algn="l" rtl="0" fontAlgn="base">
              <a:lnSpc>
                <a:spcPct val="90000"/>
              </a:lnSpc>
              <a:spcBef>
                <a:spcPct val="0"/>
              </a:spcBef>
              <a:spcAft>
                <a:spcPct val="0"/>
              </a:spcAft>
              <a:defRPr sz="4400">
                <a:solidFill>
                  <a:schemeClr val="tx1"/>
                </a:solidFill>
                <a:latin typeface="Arial" panose="020B0604020202020204" pitchFamily="34" charset="0"/>
              </a:defRPr>
            </a:lvl7pPr>
            <a:lvl8pPr marL="1371600" algn="l" rtl="0" fontAlgn="base">
              <a:lnSpc>
                <a:spcPct val="90000"/>
              </a:lnSpc>
              <a:spcBef>
                <a:spcPct val="0"/>
              </a:spcBef>
              <a:spcAft>
                <a:spcPct val="0"/>
              </a:spcAft>
              <a:defRPr sz="4400">
                <a:solidFill>
                  <a:schemeClr val="tx1"/>
                </a:solidFill>
                <a:latin typeface="Arial" panose="020B0604020202020204" pitchFamily="34" charset="0"/>
              </a:defRPr>
            </a:lvl8pPr>
            <a:lvl9pPr marL="1828800" algn="l" rtl="0" fontAlgn="base">
              <a:lnSpc>
                <a:spcPct val="90000"/>
              </a:lnSpc>
              <a:spcBef>
                <a:spcPct val="0"/>
              </a:spcBef>
              <a:spcAft>
                <a:spcPct val="0"/>
              </a:spcAft>
              <a:defRPr sz="4400">
                <a:solidFill>
                  <a:schemeClr val="tx1"/>
                </a:solidFill>
                <a:latin typeface="Arial" panose="020B0604020202020204" pitchFamily="34" charset="0"/>
              </a:defRPr>
            </a:lvl9pPr>
          </a:lstStyle>
          <a:p>
            <a:pPr algn="just" fontAlgn="auto">
              <a:spcAft>
                <a:spcPts val="0"/>
              </a:spcAft>
              <a:defRPr/>
            </a:pPr>
            <a:r>
              <a:rPr lang="lt-LT" sz="3200" dirty="0" err="1">
                <a:solidFill>
                  <a:schemeClr val="bg1"/>
                </a:solidFill>
                <a:effectLst>
                  <a:outerShdw blurRad="38100" dist="38100" dir="2700000" algn="tl">
                    <a:srgbClr val="000000">
                      <a:alpha val="43137"/>
                    </a:srgbClr>
                  </a:outerShdw>
                </a:effectLst>
                <a:latin typeface="Atkinson Hyperlegible" pitchFamily="50" charset="0"/>
                <a:cs typeface="Calibri Light" panose="020F0302020204030204" pitchFamily="34" charset="0"/>
              </a:rPr>
              <a:t>Atlieptis</a:t>
            </a:r>
            <a:r>
              <a:rPr lang="lt-LT" sz="3200" dirty="0">
                <a:solidFill>
                  <a:schemeClr val="bg1"/>
                </a:solidFill>
                <a:effectLst>
                  <a:outerShdw blurRad="38100" dist="38100" dir="2700000" algn="tl">
                    <a:srgbClr val="000000">
                      <a:alpha val="43137"/>
                    </a:srgbClr>
                  </a:outerShdw>
                </a:effectLst>
                <a:latin typeface="Atkinson Hyperlegible" pitchFamily="50" charset="0"/>
                <a:cs typeface="Calibri Light" panose="020F0302020204030204" pitchFamily="34" charset="0"/>
              </a:rPr>
              <a:t> darbo rinkos tendencijoms</a:t>
            </a:r>
          </a:p>
        </p:txBody>
      </p:sp>
      <p:sp>
        <p:nvSpPr>
          <p:cNvPr id="8" name="Rectangle 7">
            <a:extLst>
              <a:ext uri="{FF2B5EF4-FFF2-40B4-BE49-F238E27FC236}">
                <a16:creationId xmlns:a16="http://schemas.microsoft.com/office/drawing/2014/main" id="{EE6BD169-93C7-4BBE-94CC-DE88EF5DF566}"/>
              </a:ext>
            </a:extLst>
          </p:cNvPr>
          <p:cNvSpPr/>
          <p:nvPr/>
        </p:nvSpPr>
        <p:spPr>
          <a:xfrm>
            <a:off x="771645" y="265453"/>
            <a:ext cx="2990127" cy="584775"/>
          </a:xfrm>
          <a:prstGeom prst="rect">
            <a:avLst/>
          </a:prstGeom>
        </p:spPr>
        <p:txBody>
          <a:bodyPr wrap="square">
            <a:spAutoFit/>
          </a:bodyPr>
          <a:lstStyle/>
          <a:p>
            <a:r>
              <a:rPr lang="lt-LT" sz="3200" dirty="0">
                <a:effectLst>
                  <a:outerShdw blurRad="38100" dist="38100" dir="2700000" algn="tl">
                    <a:srgbClr val="000000">
                      <a:alpha val="43137"/>
                    </a:srgbClr>
                  </a:outerShdw>
                </a:effectLst>
                <a:latin typeface="Atkinson Hyperlegible" pitchFamily="50" charset="0"/>
                <a:cs typeface="Calibri Light" panose="020F0302020204030204" pitchFamily="34" charset="0"/>
              </a:rPr>
              <a:t>Iššūkis</a:t>
            </a:r>
            <a:r>
              <a:rPr lang="en-US" sz="3200" dirty="0">
                <a:effectLst>
                  <a:outerShdw blurRad="38100" dist="38100" dir="2700000" algn="tl">
                    <a:srgbClr val="000000">
                      <a:alpha val="43137"/>
                    </a:srgbClr>
                  </a:outerShdw>
                </a:effectLst>
                <a:latin typeface="Atkinson Hyperlegible" pitchFamily="50" charset="0"/>
                <a:cs typeface="Calibri Light" panose="020F0302020204030204" pitchFamily="34" charset="0"/>
              </a:rPr>
              <a:t> Nr. 1 </a:t>
            </a:r>
            <a:endParaRPr lang="lt-LT" sz="3200" dirty="0"/>
          </a:p>
        </p:txBody>
      </p:sp>
      <p:sp>
        <p:nvSpPr>
          <p:cNvPr id="9" name="Rectangle 8">
            <a:extLst>
              <a:ext uri="{FF2B5EF4-FFF2-40B4-BE49-F238E27FC236}">
                <a16:creationId xmlns:a16="http://schemas.microsoft.com/office/drawing/2014/main" id="{DE83C52B-86CE-4B1C-84CB-E2BA4687D97B}"/>
              </a:ext>
            </a:extLst>
          </p:cNvPr>
          <p:cNvSpPr/>
          <p:nvPr/>
        </p:nvSpPr>
        <p:spPr>
          <a:xfrm>
            <a:off x="190531" y="2632066"/>
            <a:ext cx="4873393" cy="1938992"/>
          </a:xfrm>
          <a:prstGeom prst="rect">
            <a:avLst/>
          </a:prstGeom>
        </p:spPr>
        <p:txBody>
          <a:bodyPr wrap="square">
            <a:spAutoFit/>
          </a:bodyPr>
          <a:lstStyle/>
          <a:p>
            <a:pPr algn="ctr"/>
            <a:r>
              <a:rPr lang="lt-LT" sz="2400" dirty="0">
                <a:latin typeface="Atkinson Hyperlegible" pitchFamily="50" charset="0"/>
              </a:rPr>
              <a:t>Karjeros specialistų  išskirtinumas yra jų ypatingas santykis su karjeros informacija ir jos valdymu, įskaitant informaciją apie darbo rinką ir profesijas (</a:t>
            </a:r>
            <a:r>
              <a:rPr lang="lt-LT" sz="2400" dirty="0" err="1">
                <a:latin typeface="Atkinson Hyperlegible" pitchFamily="50" charset="0"/>
              </a:rPr>
              <a:t>Cedefop</a:t>
            </a:r>
            <a:r>
              <a:rPr lang="lt-LT" sz="2400" dirty="0">
                <a:latin typeface="Atkinson Hyperlegible" pitchFamily="50" charset="0"/>
              </a:rPr>
              <a:t>, 2021).</a:t>
            </a:r>
          </a:p>
        </p:txBody>
      </p:sp>
    </p:spTree>
    <p:extLst>
      <p:ext uri="{BB962C8B-B14F-4D97-AF65-F5344CB8AC3E}">
        <p14:creationId xmlns:p14="http://schemas.microsoft.com/office/powerpoint/2010/main" val="2827496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F8DAD95-A0C3-4BA8-8FA6-AC6564184178}"/>
              </a:ext>
            </a:extLst>
          </p:cNvPr>
          <p:cNvSpPr/>
          <p:nvPr/>
        </p:nvSpPr>
        <p:spPr>
          <a:xfrm>
            <a:off x="997819" y="353715"/>
            <a:ext cx="2630848" cy="584775"/>
          </a:xfrm>
          <a:prstGeom prst="rect">
            <a:avLst/>
          </a:prstGeom>
        </p:spPr>
        <p:txBody>
          <a:bodyPr wrap="none">
            <a:spAutoFit/>
          </a:bodyPr>
          <a:lstStyle/>
          <a:p>
            <a:r>
              <a:rPr lang="lt-LT" sz="3200" dirty="0">
                <a:effectLst>
                  <a:outerShdw blurRad="38100" dist="38100" dir="2700000" algn="tl">
                    <a:srgbClr val="000000">
                      <a:alpha val="43137"/>
                    </a:srgbClr>
                  </a:outerShdw>
                </a:effectLst>
                <a:latin typeface="Atkinson Hyperlegible" pitchFamily="50" charset="0"/>
              </a:rPr>
              <a:t>Iššūkis Nr. 2 </a:t>
            </a:r>
            <a:endParaRPr lang="lt-LT" sz="3200" dirty="0"/>
          </a:p>
        </p:txBody>
      </p:sp>
      <p:sp>
        <p:nvSpPr>
          <p:cNvPr id="7" name="Rectangle 6">
            <a:extLst>
              <a:ext uri="{FF2B5EF4-FFF2-40B4-BE49-F238E27FC236}">
                <a16:creationId xmlns:a16="http://schemas.microsoft.com/office/drawing/2014/main" id="{61315675-2CD9-4C10-8759-0F1FECBF28A9}"/>
              </a:ext>
            </a:extLst>
          </p:cNvPr>
          <p:cNvSpPr/>
          <p:nvPr/>
        </p:nvSpPr>
        <p:spPr>
          <a:xfrm>
            <a:off x="5717894" y="213108"/>
            <a:ext cx="4929555" cy="584775"/>
          </a:xfrm>
          <a:prstGeom prst="rect">
            <a:avLst/>
          </a:prstGeom>
        </p:spPr>
        <p:txBody>
          <a:bodyPr wrap="none">
            <a:spAutoFit/>
          </a:bodyPr>
          <a:lstStyle/>
          <a:p>
            <a:r>
              <a:rPr lang="lt-LT" sz="3200" dirty="0">
                <a:solidFill>
                  <a:schemeClr val="bg1"/>
                </a:solidFill>
                <a:effectLst>
                  <a:outerShdw blurRad="38100" dist="38100" dir="2700000" algn="tl">
                    <a:srgbClr val="000000">
                      <a:alpha val="43137"/>
                    </a:srgbClr>
                  </a:outerShdw>
                </a:effectLst>
                <a:latin typeface="Atkinson Hyperlegible" pitchFamily="50" charset="0"/>
              </a:rPr>
              <a:t>Tinklaveika su darbdaviais</a:t>
            </a:r>
            <a:endParaRPr lang="lt-LT" sz="3200" dirty="0">
              <a:solidFill>
                <a:schemeClr val="bg1"/>
              </a:solidFill>
            </a:endParaRPr>
          </a:p>
        </p:txBody>
      </p:sp>
      <p:sp>
        <p:nvSpPr>
          <p:cNvPr id="8" name="Content Placeholder 2">
            <a:extLst>
              <a:ext uri="{FF2B5EF4-FFF2-40B4-BE49-F238E27FC236}">
                <a16:creationId xmlns:a16="http://schemas.microsoft.com/office/drawing/2014/main" id="{4644B8BF-643A-4E68-8FA0-436B3D3C70E3}"/>
              </a:ext>
            </a:extLst>
          </p:cNvPr>
          <p:cNvSpPr txBox="1">
            <a:spLocks/>
          </p:cNvSpPr>
          <p:nvPr/>
        </p:nvSpPr>
        <p:spPr>
          <a:xfrm>
            <a:off x="5440101" y="1469985"/>
            <a:ext cx="6497255" cy="4641449"/>
          </a:xfrm>
          <a:prstGeom prst="rect">
            <a:avLst/>
          </a:prstGeom>
        </p:spPr>
        <p:txBody>
          <a:bodyPr vert="horz" lIns="91440" tIns="45720" rIns="91440" bIns="45720" rtlCol="0">
            <a:noAutofit/>
          </a:bodyPr>
          <a:lstStyle>
            <a:lvl1pPr marL="0" indent="0" algn="l" defTabSz="914400" rtl="0" eaLnBrk="1" latinLnBrk="0" hangingPunct="1">
              <a:lnSpc>
                <a:spcPts val="2300"/>
              </a:lnSpc>
              <a:spcBef>
                <a:spcPts val="0"/>
              </a:spcBef>
              <a:buFont typeface="Arial" panose="020B0604020202020204" pitchFamily="34" charset="0"/>
              <a:buNone/>
              <a:defRPr sz="2000" kern="10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buFont typeface="Arial" panose="020B0604020202020204" pitchFamily="34" charset="0"/>
              <a:buChar char="•"/>
            </a:pPr>
            <a:r>
              <a:rPr lang="lt-LT" sz="2400" dirty="0">
                <a:solidFill>
                  <a:schemeClr val="bg1"/>
                </a:solidFill>
                <a:latin typeface="Atkinson Hyperlegible" pitchFamily="50" charset="0"/>
              </a:rPr>
              <a:t>Darbdaviai - vertingas informacijos ir patirties šaltinis apie tai, kaip žinios ir įgūdžiai taikomi realioje darbo vietoje.</a:t>
            </a:r>
          </a:p>
          <a:p>
            <a:pPr marL="342900" indent="-342900" algn="just">
              <a:buFont typeface="Arial" panose="020B0604020202020204" pitchFamily="34" charset="0"/>
              <a:buChar char="•"/>
            </a:pPr>
            <a:endParaRPr lang="lt-LT" sz="2400" dirty="0">
              <a:solidFill>
                <a:schemeClr val="bg1"/>
              </a:solidFill>
              <a:latin typeface="Atkinson Hyperlegible" pitchFamily="50" charset="0"/>
            </a:endParaRPr>
          </a:p>
          <a:p>
            <a:pPr marL="342900" indent="-342900" algn="just">
              <a:buFont typeface="Arial" panose="020B0604020202020204" pitchFamily="34" charset="0"/>
              <a:buChar char="•"/>
            </a:pPr>
            <a:r>
              <a:rPr lang="lt-LT" sz="2400" dirty="0">
                <a:solidFill>
                  <a:schemeClr val="bg1"/>
                </a:solidFill>
                <a:latin typeface="Atkinson Hyperlegible" pitchFamily="50" charset="0"/>
              </a:rPr>
              <a:t>Didžiausias darbdavių įsitraukimo į karjeros paslaugų teikimą poveikis siejamas su mokinių savęs suvokimo pokyčiais, </a:t>
            </a:r>
            <a:r>
              <a:rPr lang="lt-LT" sz="2400" dirty="0" err="1">
                <a:solidFill>
                  <a:schemeClr val="bg1"/>
                </a:solidFill>
                <a:latin typeface="Atkinson Hyperlegible" pitchFamily="50" charset="0"/>
              </a:rPr>
              <a:t>t.y</a:t>
            </a:r>
            <a:r>
              <a:rPr lang="lt-LT" sz="2400" dirty="0">
                <a:solidFill>
                  <a:schemeClr val="bg1"/>
                </a:solidFill>
                <a:latin typeface="Atkinson Hyperlegible" pitchFamily="50" charset="0"/>
              </a:rPr>
              <a:t>. su tuo, kaip jie įsivaizduoja ir planuoja savo ateitį. </a:t>
            </a:r>
          </a:p>
          <a:p>
            <a:pPr marL="342900" indent="-342900" algn="just">
              <a:buFont typeface="Arial" panose="020B0604020202020204" pitchFamily="34" charset="0"/>
              <a:buChar char="•"/>
            </a:pPr>
            <a:endParaRPr lang="lt-LT" sz="2400" dirty="0">
              <a:solidFill>
                <a:schemeClr val="bg1"/>
              </a:solidFill>
              <a:latin typeface="Atkinson Hyperlegible" pitchFamily="50" charset="0"/>
            </a:endParaRPr>
          </a:p>
          <a:p>
            <a:pPr marL="342900" indent="-342900" algn="just">
              <a:buFont typeface="Arial" panose="020B0604020202020204" pitchFamily="34" charset="0"/>
              <a:buChar char="•"/>
            </a:pPr>
            <a:r>
              <a:rPr lang="lt-LT" sz="2400" dirty="0">
                <a:solidFill>
                  <a:schemeClr val="bg1"/>
                </a:solidFill>
                <a:latin typeface="Atkinson Hyperlegible" pitchFamily="50" charset="0"/>
              </a:rPr>
              <a:t>Karjeros mąstymo ugdymas: pradžia – pradinė mokykla.</a:t>
            </a:r>
          </a:p>
          <a:p>
            <a:pPr marL="342900" indent="-342900" algn="just">
              <a:buFont typeface="Arial" panose="020B0604020202020204" pitchFamily="34" charset="0"/>
              <a:buChar char="•"/>
            </a:pPr>
            <a:endParaRPr lang="lt-LT" sz="2400" dirty="0">
              <a:solidFill>
                <a:schemeClr val="bg1"/>
              </a:solidFill>
              <a:latin typeface="Atkinson Hyperlegible" pitchFamily="50" charset="0"/>
            </a:endParaRPr>
          </a:p>
          <a:p>
            <a:pPr marL="342900" indent="-342900" algn="just">
              <a:buFont typeface="Arial" panose="020B0604020202020204" pitchFamily="34" charset="0"/>
              <a:buChar char="•"/>
            </a:pPr>
            <a:r>
              <a:rPr lang="lt-LT" sz="2400" dirty="0">
                <a:solidFill>
                  <a:schemeClr val="bg1"/>
                </a:solidFill>
                <a:latin typeface="Atkinson Hyperlegible" pitchFamily="50" charset="0"/>
              </a:rPr>
              <a:t>Ugdymo turinio (tai ko mokomasi mokykloje) aktualumo raiška darbo rinkoje.</a:t>
            </a:r>
          </a:p>
        </p:txBody>
      </p:sp>
      <p:sp>
        <p:nvSpPr>
          <p:cNvPr id="9" name="Rectangle 8">
            <a:extLst>
              <a:ext uri="{FF2B5EF4-FFF2-40B4-BE49-F238E27FC236}">
                <a16:creationId xmlns:a16="http://schemas.microsoft.com/office/drawing/2014/main" id="{336AAF64-EDC7-416C-A453-4A702F4D8C8E}"/>
              </a:ext>
            </a:extLst>
          </p:cNvPr>
          <p:cNvSpPr/>
          <p:nvPr/>
        </p:nvSpPr>
        <p:spPr>
          <a:xfrm>
            <a:off x="10039378" y="6368061"/>
            <a:ext cx="1560940" cy="369332"/>
          </a:xfrm>
          <a:prstGeom prst="rect">
            <a:avLst/>
          </a:prstGeom>
        </p:spPr>
        <p:txBody>
          <a:bodyPr wrap="none">
            <a:spAutoFit/>
          </a:bodyPr>
          <a:lstStyle/>
          <a:p>
            <a:r>
              <a:rPr lang="lt-LT" dirty="0">
                <a:solidFill>
                  <a:schemeClr val="bg1"/>
                </a:solidFill>
                <a:latin typeface="Atkinson Hyperlegible" pitchFamily="50" charset="0"/>
              </a:rPr>
              <a:t>(OECD, 2022)</a:t>
            </a:r>
            <a:endParaRPr lang="lt-LT" dirty="0">
              <a:solidFill>
                <a:schemeClr val="bg1"/>
              </a:solidFill>
            </a:endParaRPr>
          </a:p>
        </p:txBody>
      </p:sp>
      <p:sp>
        <p:nvSpPr>
          <p:cNvPr id="10" name="Rectangle 9">
            <a:extLst>
              <a:ext uri="{FF2B5EF4-FFF2-40B4-BE49-F238E27FC236}">
                <a16:creationId xmlns:a16="http://schemas.microsoft.com/office/drawing/2014/main" id="{E22C2E0F-AE86-4F66-955C-24BAB61D19E4}"/>
              </a:ext>
            </a:extLst>
          </p:cNvPr>
          <p:cNvSpPr/>
          <p:nvPr/>
        </p:nvSpPr>
        <p:spPr>
          <a:xfrm>
            <a:off x="254644" y="1685968"/>
            <a:ext cx="4803494" cy="1569660"/>
          </a:xfrm>
          <a:prstGeom prst="rect">
            <a:avLst/>
          </a:prstGeom>
        </p:spPr>
        <p:txBody>
          <a:bodyPr wrap="square">
            <a:spAutoFit/>
          </a:bodyPr>
          <a:lstStyle/>
          <a:p>
            <a:pPr algn="ctr"/>
            <a:r>
              <a:rPr lang="lt-LT" sz="2400" dirty="0">
                <a:latin typeface="Atkinson Hyperlegible" pitchFamily="50" charset="0"/>
              </a:rPr>
              <a:t>Mokiniai sistemingai dažniau dalyvauja karjeros veiklose, kuriose nedalyvauja darbdaviai (PISA, 2018).</a:t>
            </a:r>
          </a:p>
        </p:txBody>
      </p:sp>
      <p:sp>
        <p:nvSpPr>
          <p:cNvPr id="11" name="Rectangle 10">
            <a:extLst>
              <a:ext uri="{FF2B5EF4-FFF2-40B4-BE49-F238E27FC236}">
                <a16:creationId xmlns:a16="http://schemas.microsoft.com/office/drawing/2014/main" id="{0AA1F456-9137-438C-B6D0-0CFEB0026369}"/>
              </a:ext>
            </a:extLst>
          </p:cNvPr>
          <p:cNvSpPr/>
          <p:nvPr/>
        </p:nvSpPr>
        <p:spPr>
          <a:xfrm>
            <a:off x="82952" y="3903573"/>
            <a:ext cx="5146877" cy="2308324"/>
          </a:xfrm>
          <a:prstGeom prst="rect">
            <a:avLst/>
          </a:prstGeom>
        </p:spPr>
        <p:txBody>
          <a:bodyPr wrap="square">
            <a:spAutoFit/>
          </a:bodyPr>
          <a:lstStyle/>
          <a:p>
            <a:pPr algn="ctr"/>
            <a:r>
              <a:rPr lang="lt-LT" sz="2400" dirty="0">
                <a:latin typeface="Atkinson Hyperlegible" pitchFamily="50" charset="0"/>
              </a:rPr>
              <a:t>Mokinių dalyvavimas veiklose, grįstose  bendradarbiavimu su darbo rinkos atstovais, siejamas su pozityvesniu jų požiūriu į mokyklą ir geresniais matematikos rezultatais (PISA, 2018).</a:t>
            </a:r>
          </a:p>
        </p:txBody>
      </p:sp>
    </p:spTree>
    <p:extLst>
      <p:ext uri="{BB962C8B-B14F-4D97-AF65-F5344CB8AC3E}">
        <p14:creationId xmlns:p14="http://schemas.microsoft.com/office/powerpoint/2010/main" val="1739484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F18434-C14E-4832-B8F8-D07E13384CFE}"/>
              </a:ext>
            </a:extLst>
          </p:cNvPr>
          <p:cNvSpPr/>
          <p:nvPr/>
        </p:nvSpPr>
        <p:spPr>
          <a:xfrm>
            <a:off x="5324355" y="1402002"/>
            <a:ext cx="6565212" cy="5455998"/>
          </a:xfrm>
          <a:prstGeom prst="rect">
            <a:avLst/>
          </a:prstGeom>
        </p:spPr>
        <p:txBody>
          <a:bodyPr/>
          <a:lstStyle/>
          <a:p>
            <a:pPr marL="342900" lvl="0" indent="-342900" algn="just">
              <a:buFont typeface="Arial" panose="020B0604020202020204" pitchFamily="34" charset="0"/>
              <a:buChar char="•"/>
            </a:pPr>
            <a:r>
              <a:rPr lang="lt-LT" sz="2400" dirty="0">
                <a:solidFill>
                  <a:schemeClr val="bg1"/>
                </a:solidFill>
                <a:latin typeface="Atkinson Hyperlegible" pitchFamily="50" charset="0"/>
              </a:rPr>
              <a:t>Priimdami karjeros sprendimus vaikai yra labiau linkę pasitikėti savo tėvų nei karjeros specialistų, mokytojų ar bendraamžių nuomone </a:t>
            </a:r>
            <a:r>
              <a:rPr lang="lt-LT" dirty="0">
                <a:solidFill>
                  <a:schemeClr val="bg1"/>
                </a:solidFill>
                <a:latin typeface="Atkinson Hyperlegible" pitchFamily="50" charset="0"/>
              </a:rPr>
              <a:t>(</a:t>
            </a:r>
            <a:r>
              <a:rPr lang="lt-LT" dirty="0" err="1">
                <a:solidFill>
                  <a:schemeClr val="bg1"/>
                </a:solidFill>
                <a:latin typeface="Atkinson Hyperlegible" pitchFamily="50" charset="0"/>
              </a:rPr>
              <a:t>Billett</a:t>
            </a:r>
            <a:r>
              <a:rPr lang="lt-LT" dirty="0">
                <a:solidFill>
                  <a:schemeClr val="bg1"/>
                </a:solidFill>
                <a:latin typeface="Atkinson Hyperlegible" pitchFamily="50" charset="0"/>
              </a:rPr>
              <a:t> et al., 2020)</a:t>
            </a:r>
            <a:r>
              <a:rPr lang="lt-LT" sz="2400" dirty="0">
                <a:solidFill>
                  <a:schemeClr val="bg1"/>
                </a:solidFill>
                <a:latin typeface="Atkinson Hyperlegible" pitchFamily="50" charset="0"/>
              </a:rPr>
              <a:t>.</a:t>
            </a:r>
          </a:p>
          <a:p>
            <a:pPr marL="342900" lvl="0" indent="-342900" algn="just">
              <a:buFont typeface="Arial" panose="020B0604020202020204" pitchFamily="34" charset="0"/>
              <a:buChar char="•"/>
            </a:pPr>
            <a:endParaRPr lang="lt-LT" sz="1400" dirty="0">
              <a:solidFill>
                <a:schemeClr val="bg1"/>
              </a:solidFill>
              <a:latin typeface="Atkinson Hyperlegible" pitchFamily="50" charset="0"/>
            </a:endParaRPr>
          </a:p>
          <a:p>
            <a:pPr marL="342900" lvl="0" indent="-342900" algn="just">
              <a:buFont typeface="Arial" panose="020B0604020202020204" pitchFamily="34" charset="0"/>
              <a:buChar char="•"/>
            </a:pPr>
            <a:r>
              <a:rPr lang="lt-LT" sz="2400" dirty="0">
                <a:solidFill>
                  <a:schemeClr val="bg1"/>
                </a:solidFill>
                <a:latin typeface="Atkinson Hyperlegible" pitchFamily="50" charset="0"/>
              </a:rPr>
              <a:t>Tėvų įtaka vaikų karjeros sprendimams dažniausiai yra paslėpta ir savaiminė </a:t>
            </a:r>
            <a:r>
              <a:rPr lang="lt-LT" dirty="0">
                <a:solidFill>
                  <a:schemeClr val="bg1"/>
                </a:solidFill>
                <a:latin typeface="Atkinson Hyperlegible" pitchFamily="50" charset="0"/>
              </a:rPr>
              <a:t>(</a:t>
            </a:r>
            <a:r>
              <a:rPr lang="lt-LT" dirty="0" err="1">
                <a:solidFill>
                  <a:schemeClr val="bg1"/>
                </a:solidFill>
                <a:latin typeface="Atkinson Hyperlegible" pitchFamily="50" charset="0"/>
              </a:rPr>
              <a:t>Barnes</a:t>
            </a:r>
            <a:r>
              <a:rPr lang="lt-LT" dirty="0">
                <a:solidFill>
                  <a:schemeClr val="bg1"/>
                </a:solidFill>
                <a:latin typeface="Atkinson Hyperlegible" pitchFamily="50" charset="0"/>
              </a:rPr>
              <a:t> et al., 2020).</a:t>
            </a:r>
          </a:p>
          <a:p>
            <a:pPr marL="342900" lvl="0" indent="-342900" algn="just">
              <a:buFont typeface="Arial" panose="020B0604020202020204" pitchFamily="34" charset="0"/>
              <a:buChar char="•"/>
            </a:pPr>
            <a:endParaRPr lang="lt-LT" sz="1400" dirty="0">
              <a:solidFill>
                <a:schemeClr val="bg1"/>
              </a:solidFill>
              <a:latin typeface="Atkinson Hyperlegible" pitchFamily="50" charset="0"/>
            </a:endParaRPr>
          </a:p>
          <a:p>
            <a:pPr marL="342900" lvl="0" indent="-342900" algn="just">
              <a:buFont typeface="Arial" panose="020B0604020202020204" pitchFamily="34" charset="0"/>
              <a:buChar char="•"/>
            </a:pPr>
            <a:r>
              <a:rPr lang="lt-LT" sz="2400" dirty="0">
                <a:solidFill>
                  <a:schemeClr val="bg1"/>
                </a:solidFill>
                <a:latin typeface="Atkinson Hyperlegible" pitchFamily="50" charset="0"/>
              </a:rPr>
              <a:t>Tėvai, dalyvaudami vaiko karjeros sprendimų priėmimo procese, pirmenybę teikia savo prioritetams, nors jų turima informacija apie darbo ir studijų pasaulį dažnai yra pasenusi </a:t>
            </a:r>
            <a:r>
              <a:rPr lang="lt-LT" dirty="0">
                <a:solidFill>
                  <a:schemeClr val="bg1"/>
                </a:solidFill>
                <a:latin typeface="Atkinson Hyperlegible" pitchFamily="50" charset="0"/>
              </a:rPr>
              <a:t>(</a:t>
            </a:r>
            <a:r>
              <a:rPr lang="lt-LT" dirty="0" err="1">
                <a:solidFill>
                  <a:schemeClr val="bg1"/>
                </a:solidFill>
                <a:latin typeface="Atkinson Hyperlegible" pitchFamily="50" charset="0"/>
              </a:rPr>
              <a:t>Vernon</a:t>
            </a:r>
            <a:r>
              <a:rPr lang="lt-LT" dirty="0">
                <a:solidFill>
                  <a:schemeClr val="bg1"/>
                </a:solidFill>
                <a:latin typeface="Atkinson Hyperlegible" pitchFamily="50" charset="0"/>
              </a:rPr>
              <a:t> &amp; </a:t>
            </a:r>
            <a:r>
              <a:rPr lang="lt-LT" dirty="0" err="1">
                <a:solidFill>
                  <a:schemeClr val="bg1"/>
                </a:solidFill>
                <a:latin typeface="Atkinson Hyperlegible" pitchFamily="50" charset="0"/>
              </a:rPr>
              <a:t>Drane</a:t>
            </a:r>
            <a:r>
              <a:rPr lang="lt-LT" dirty="0">
                <a:solidFill>
                  <a:schemeClr val="bg1"/>
                </a:solidFill>
                <a:latin typeface="Atkinson Hyperlegible" pitchFamily="50" charset="0"/>
              </a:rPr>
              <a:t>, 2020).</a:t>
            </a:r>
          </a:p>
        </p:txBody>
      </p:sp>
      <p:sp>
        <p:nvSpPr>
          <p:cNvPr id="7" name="Rectangle 6">
            <a:extLst>
              <a:ext uri="{FF2B5EF4-FFF2-40B4-BE49-F238E27FC236}">
                <a16:creationId xmlns:a16="http://schemas.microsoft.com/office/drawing/2014/main" id="{4E9AF206-8D80-4ECE-A6CD-4169DB4DEDC5}"/>
              </a:ext>
            </a:extLst>
          </p:cNvPr>
          <p:cNvSpPr/>
          <p:nvPr/>
        </p:nvSpPr>
        <p:spPr>
          <a:xfrm>
            <a:off x="994615" y="388408"/>
            <a:ext cx="2640466" cy="584775"/>
          </a:xfrm>
          <a:prstGeom prst="rect">
            <a:avLst/>
          </a:prstGeom>
        </p:spPr>
        <p:txBody>
          <a:bodyPr wrap="none">
            <a:spAutoFit/>
          </a:bodyPr>
          <a:lstStyle/>
          <a:p>
            <a:r>
              <a:rPr lang="lt-LT" sz="3200" dirty="0">
                <a:effectLst>
                  <a:outerShdw blurRad="38100" dist="38100" dir="2700000" algn="tl">
                    <a:srgbClr val="000000">
                      <a:alpha val="43137"/>
                    </a:srgbClr>
                  </a:outerShdw>
                </a:effectLst>
                <a:latin typeface="Atkinson Hyperlegible" pitchFamily="50" charset="0"/>
              </a:rPr>
              <a:t>Iššūkis Nr. 3 </a:t>
            </a:r>
            <a:endParaRPr lang="lt-LT" sz="3200" dirty="0"/>
          </a:p>
        </p:txBody>
      </p:sp>
      <p:sp>
        <p:nvSpPr>
          <p:cNvPr id="8" name="Rectangle 7">
            <a:extLst>
              <a:ext uri="{FF2B5EF4-FFF2-40B4-BE49-F238E27FC236}">
                <a16:creationId xmlns:a16="http://schemas.microsoft.com/office/drawing/2014/main" id="{74B37EF4-7D1A-4070-B92D-A1EB9F7ACA49}"/>
              </a:ext>
            </a:extLst>
          </p:cNvPr>
          <p:cNvSpPr/>
          <p:nvPr/>
        </p:nvSpPr>
        <p:spPr>
          <a:xfrm>
            <a:off x="5555848" y="142187"/>
            <a:ext cx="5213276" cy="1077218"/>
          </a:xfrm>
          <a:prstGeom prst="rect">
            <a:avLst/>
          </a:prstGeom>
        </p:spPr>
        <p:txBody>
          <a:bodyPr wrap="square">
            <a:spAutoFit/>
          </a:bodyPr>
          <a:lstStyle/>
          <a:p>
            <a:r>
              <a:rPr lang="lt-LT" sz="3200" dirty="0">
                <a:solidFill>
                  <a:schemeClr val="bg1"/>
                </a:solidFill>
                <a:effectLst>
                  <a:outerShdw blurRad="38100" dist="38100" dir="2700000" algn="tl">
                    <a:srgbClr val="000000">
                      <a:alpha val="43137"/>
                    </a:srgbClr>
                  </a:outerShdw>
                </a:effectLst>
                <a:latin typeface="Atkinson Hyperlegible" pitchFamily="50" charset="0"/>
              </a:rPr>
              <a:t>Nenuvertinti darbo su tėvais reikšmės</a:t>
            </a:r>
            <a:endParaRPr lang="lt-LT" sz="3200" dirty="0">
              <a:solidFill>
                <a:schemeClr val="bg1"/>
              </a:solidFill>
            </a:endParaRPr>
          </a:p>
        </p:txBody>
      </p:sp>
      <p:sp>
        <p:nvSpPr>
          <p:cNvPr id="10" name="Rectangle 9">
            <a:extLst>
              <a:ext uri="{FF2B5EF4-FFF2-40B4-BE49-F238E27FC236}">
                <a16:creationId xmlns:a16="http://schemas.microsoft.com/office/drawing/2014/main" id="{89BF3AAE-1BBF-4D62-BD3C-ACDD184F3B06}"/>
              </a:ext>
            </a:extLst>
          </p:cNvPr>
          <p:cNvSpPr/>
          <p:nvPr/>
        </p:nvSpPr>
        <p:spPr>
          <a:xfrm>
            <a:off x="204615" y="2459504"/>
            <a:ext cx="4622028" cy="1938992"/>
          </a:xfrm>
          <a:prstGeom prst="rect">
            <a:avLst/>
          </a:prstGeom>
        </p:spPr>
        <p:txBody>
          <a:bodyPr wrap="square">
            <a:spAutoFit/>
          </a:bodyPr>
          <a:lstStyle/>
          <a:p>
            <a:pPr algn="ctr"/>
            <a:r>
              <a:rPr lang="lt-LT" sz="2400" dirty="0">
                <a:latin typeface="Atkinson Hyperlegible" pitchFamily="50" charset="0"/>
              </a:rPr>
              <a:t>Karjeros specialistui tenka svarbus vaidmuo užtikrinant, kad mokinių gaunama informacija karjeros klausimais pasiektu ir jų tėvus</a:t>
            </a:r>
          </a:p>
        </p:txBody>
      </p:sp>
    </p:spTree>
    <p:extLst>
      <p:ext uri="{BB962C8B-B14F-4D97-AF65-F5344CB8AC3E}">
        <p14:creationId xmlns:p14="http://schemas.microsoft.com/office/powerpoint/2010/main" val="1731855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FE56E23-FF88-43D9-9B4F-5C771A15F229}"/>
              </a:ext>
            </a:extLst>
          </p:cNvPr>
          <p:cNvSpPr/>
          <p:nvPr/>
        </p:nvSpPr>
        <p:spPr>
          <a:xfrm>
            <a:off x="5629154" y="1962322"/>
            <a:ext cx="6096000" cy="3785652"/>
          </a:xfrm>
          <a:prstGeom prst="rect">
            <a:avLst/>
          </a:prstGeom>
        </p:spPr>
        <p:txBody>
          <a:bodyPr>
            <a:spAutoFit/>
          </a:bodyPr>
          <a:lstStyle/>
          <a:p>
            <a:pPr marL="342900" lvl="0" indent="-342900" algn="just">
              <a:buFont typeface="Arial" panose="020B0604020202020204" pitchFamily="34" charset="0"/>
              <a:buChar char="•"/>
            </a:pPr>
            <a:r>
              <a:rPr lang="lt-LT" sz="2400" dirty="0">
                <a:solidFill>
                  <a:schemeClr val="bg1"/>
                </a:solidFill>
                <a:latin typeface="Atkinson Hyperlegible" pitchFamily="50" charset="0"/>
              </a:rPr>
              <a:t>Karjeros paslaugų intervencijų nauda mokiniui priklauso nuo jo individualios reakcijos ir požiūrio į patirtį (OECD, 2021; </a:t>
            </a:r>
            <a:r>
              <a:rPr lang="lt-LT" sz="2400" dirty="0" err="1">
                <a:solidFill>
                  <a:schemeClr val="bg1"/>
                </a:solidFill>
                <a:latin typeface="Atkinson Hyperlegible" pitchFamily="50" charset="0"/>
              </a:rPr>
              <a:t>Cedefop</a:t>
            </a:r>
            <a:r>
              <a:rPr lang="lt-LT" sz="2400" dirty="0">
                <a:solidFill>
                  <a:schemeClr val="bg1"/>
                </a:solidFill>
                <a:latin typeface="Atkinson Hyperlegible" pitchFamily="50" charset="0"/>
              </a:rPr>
              <a:t>, 2021). </a:t>
            </a:r>
          </a:p>
          <a:p>
            <a:pPr marL="342900" lvl="0" indent="-342900" algn="just">
              <a:buFont typeface="Arial" panose="020B0604020202020204" pitchFamily="34" charset="0"/>
              <a:buChar char="•"/>
            </a:pPr>
            <a:endParaRPr lang="lt-LT" sz="2400" dirty="0">
              <a:solidFill>
                <a:schemeClr val="bg1"/>
              </a:solidFill>
              <a:latin typeface="Atkinson Hyperlegible" pitchFamily="50" charset="0"/>
            </a:endParaRPr>
          </a:p>
          <a:p>
            <a:pPr marL="342900" lvl="0" indent="-342900" algn="just">
              <a:buFont typeface="Arial" panose="020B0604020202020204" pitchFamily="34" charset="0"/>
              <a:buChar char="•"/>
            </a:pPr>
            <a:r>
              <a:rPr lang="lt-LT" sz="2400" dirty="0">
                <a:solidFill>
                  <a:schemeClr val="bg1"/>
                </a:solidFill>
                <a:latin typeface="Atkinson Hyperlegible" pitchFamily="50" charset="0"/>
              </a:rPr>
              <a:t>Nuo to, kaip gerai mokinys pasirengęs pasinaudoti intervencijų prasmingumu, priklauso tai, kiek jis visapusiškai įsitrauks į jas (OECD, 2021; </a:t>
            </a:r>
            <a:r>
              <a:rPr lang="lt-LT" sz="2400" dirty="0" err="1">
                <a:solidFill>
                  <a:schemeClr val="bg1"/>
                </a:solidFill>
                <a:latin typeface="Atkinson Hyperlegible" pitchFamily="50" charset="0"/>
              </a:rPr>
              <a:t>Cedefop</a:t>
            </a:r>
            <a:r>
              <a:rPr lang="lt-LT" sz="2400" dirty="0">
                <a:solidFill>
                  <a:schemeClr val="bg1"/>
                </a:solidFill>
                <a:latin typeface="Atkinson Hyperlegible" pitchFamily="50" charset="0"/>
              </a:rPr>
              <a:t>, 2021). </a:t>
            </a:r>
          </a:p>
        </p:txBody>
      </p:sp>
      <p:sp>
        <p:nvSpPr>
          <p:cNvPr id="7" name="Rectangle 6">
            <a:extLst>
              <a:ext uri="{FF2B5EF4-FFF2-40B4-BE49-F238E27FC236}">
                <a16:creationId xmlns:a16="http://schemas.microsoft.com/office/drawing/2014/main" id="{896048B9-2749-4B3A-9083-9A48FB286C3A}"/>
              </a:ext>
            </a:extLst>
          </p:cNvPr>
          <p:cNvSpPr/>
          <p:nvPr/>
        </p:nvSpPr>
        <p:spPr>
          <a:xfrm>
            <a:off x="1110199" y="312949"/>
            <a:ext cx="2457724" cy="584775"/>
          </a:xfrm>
          <a:prstGeom prst="rect">
            <a:avLst/>
          </a:prstGeom>
        </p:spPr>
        <p:txBody>
          <a:bodyPr wrap="none">
            <a:spAutoFit/>
          </a:bodyPr>
          <a:lstStyle/>
          <a:p>
            <a:r>
              <a:rPr lang="lt-LT" sz="3200" dirty="0">
                <a:effectLst>
                  <a:outerShdw blurRad="38100" dist="38100" dir="2700000" algn="tl">
                    <a:srgbClr val="000000">
                      <a:alpha val="43137"/>
                    </a:srgbClr>
                  </a:outerShdw>
                </a:effectLst>
                <a:latin typeface="Atkinson Hyperlegible" pitchFamily="50" charset="0"/>
              </a:rPr>
              <a:t>Iššūkis Nr. 4</a:t>
            </a:r>
            <a:endParaRPr lang="lt-LT" sz="3200" dirty="0"/>
          </a:p>
        </p:txBody>
      </p:sp>
      <p:sp>
        <p:nvSpPr>
          <p:cNvPr id="8" name="Rectangle 7">
            <a:extLst>
              <a:ext uri="{FF2B5EF4-FFF2-40B4-BE49-F238E27FC236}">
                <a16:creationId xmlns:a16="http://schemas.microsoft.com/office/drawing/2014/main" id="{E69F8B2A-1391-49EE-AC0D-2ECA1D9312A3}"/>
              </a:ext>
            </a:extLst>
          </p:cNvPr>
          <p:cNvSpPr/>
          <p:nvPr/>
        </p:nvSpPr>
        <p:spPr>
          <a:xfrm>
            <a:off x="5428527" y="231154"/>
            <a:ext cx="5555847" cy="1077218"/>
          </a:xfrm>
          <a:prstGeom prst="rect">
            <a:avLst/>
          </a:prstGeom>
        </p:spPr>
        <p:txBody>
          <a:bodyPr wrap="square">
            <a:spAutoFit/>
          </a:bodyPr>
          <a:lstStyle/>
          <a:p>
            <a:r>
              <a:rPr lang="lt-LT" sz="3200" dirty="0">
                <a:solidFill>
                  <a:schemeClr val="bg1"/>
                </a:solidFill>
                <a:effectLst>
                  <a:outerShdw blurRad="38100" dist="38100" dir="2700000" algn="tl">
                    <a:srgbClr val="000000">
                      <a:alpha val="43137"/>
                    </a:srgbClr>
                  </a:outerShdw>
                </a:effectLst>
                <a:latin typeface="Atkinson Hyperlegible" pitchFamily="50" charset="0"/>
              </a:rPr>
              <a:t>Intervencinių priemonių integralumas</a:t>
            </a:r>
            <a:endParaRPr lang="lt-LT" sz="3200" dirty="0">
              <a:solidFill>
                <a:schemeClr val="bg1"/>
              </a:solidFill>
            </a:endParaRPr>
          </a:p>
        </p:txBody>
      </p:sp>
      <p:sp>
        <p:nvSpPr>
          <p:cNvPr id="9" name="Rectangle 8">
            <a:extLst>
              <a:ext uri="{FF2B5EF4-FFF2-40B4-BE49-F238E27FC236}">
                <a16:creationId xmlns:a16="http://schemas.microsoft.com/office/drawing/2014/main" id="{4BD4C382-7B6E-4495-B81B-0650F25058C8}"/>
              </a:ext>
            </a:extLst>
          </p:cNvPr>
          <p:cNvSpPr/>
          <p:nvPr/>
        </p:nvSpPr>
        <p:spPr>
          <a:xfrm>
            <a:off x="241230" y="2386564"/>
            <a:ext cx="4704951" cy="2677656"/>
          </a:xfrm>
          <a:prstGeom prst="rect">
            <a:avLst/>
          </a:prstGeom>
        </p:spPr>
        <p:txBody>
          <a:bodyPr wrap="square">
            <a:spAutoFit/>
          </a:bodyPr>
          <a:lstStyle/>
          <a:p>
            <a:pPr algn="ctr"/>
            <a:r>
              <a:rPr lang="lt-LT" sz="2400" dirty="0">
                <a:latin typeface="Atkinson Hyperlegible" pitchFamily="50" charset="0"/>
              </a:rPr>
              <a:t>Iššūkis karjeros specialistui - įgalinti mokinį įprasminti patyrimą (konsultavimo ir ugdomosios intervencinės priemonės) karjeros sprendimų priėmimo procese </a:t>
            </a:r>
            <a:r>
              <a:rPr lang="lt-LT" dirty="0">
                <a:latin typeface="Atkinson Hyperlegible" pitchFamily="50" charset="0"/>
              </a:rPr>
              <a:t>(Savickas, 2011; </a:t>
            </a:r>
            <a:r>
              <a:rPr lang="lt-LT" dirty="0" err="1">
                <a:latin typeface="Atkinson Hyperlegible" pitchFamily="50" charset="0"/>
              </a:rPr>
              <a:t>Kidd</a:t>
            </a:r>
            <a:r>
              <a:rPr lang="lt-LT" dirty="0">
                <a:latin typeface="Atkinson Hyperlegible" pitchFamily="50" charset="0"/>
              </a:rPr>
              <a:t>, 2016)</a:t>
            </a:r>
          </a:p>
        </p:txBody>
      </p:sp>
    </p:spTree>
    <p:extLst>
      <p:ext uri="{BB962C8B-B14F-4D97-AF65-F5344CB8AC3E}">
        <p14:creationId xmlns:p14="http://schemas.microsoft.com/office/powerpoint/2010/main" val="3367513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MRU">
      <a:dk1>
        <a:srgbClr val="000000"/>
      </a:dk1>
      <a:lt1>
        <a:srgbClr val="FFFFFF"/>
      </a:lt1>
      <a:dk2>
        <a:srgbClr val="FF6432"/>
      </a:dk2>
      <a:lt2>
        <a:srgbClr val="FFFFFF"/>
      </a:lt2>
      <a:accent1>
        <a:srgbClr val="877DD7"/>
      </a:accent1>
      <a:accent2>
        <a:srgbClr val="FAAA37"/>
      </a:accent2>
      <a:accent3>
        <a:srgbClr val="FF6432"/>
      </a:accent3>
      <a:accent4>
        <a:srgbClr val="788255"/>
      </a:accent4>
      <a:accent5>
        <a:srgbClr val="FFB396"/>
      </a:accent5>
      <a:accent6>
        <a:srgbClr val="FFD7CD"/>
      </a:accent6>
      <a:hlink>
        <a:srgbClr val="FFFFFF"/>
      </a:hlink>
      <a:folHlink>
        <a:srgbClr val="FF643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2483</TotalTime>
  <Words>979</Words>
  <Application>Microsoft Office PowerPoint</Application>
  <PresentationFormat>Widescreen</PresentationFormat>
  <Paragraphs>121</Paragraphs>
  <Slides>11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Atkinson Hyperlegible</vt:lpstr>
      <vt:lpstr>Calibri</vt:lpstr>
      <vt:lpstr>Calibri Light</vt:lpstr>
      <vt:lpstr>Monaco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Ignas Andstudio</dc:creator>
  <cp:lastModifiedBy>Asta Railienė</cp:lastModifiedBy>
  <cp:revision>219</cp:revision>
  <dcterms:created xsi:type="dcterms:W3CDTF">2022-06-03T08:17:59Z</dcterms:created>
  <dcterms:modified xsi:type="dcterms:W3CDTF">2023-11-28T11:33:26Z</dcterms:modified>
</cp:coreProperties>
</file>