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8.xml" ContentType="application/vnd.openxmlformats-officedocument.theme+xml"/>
  <Override PartName="/ppt/theme/theme9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4" r:id="rId3"/>
    <p:sldMasterId id="2147483656" r:id="rId4"/>
    <p:sldMasterId id="2147483658" r:id="rId5"/>
    <p:sldMasterId id="2147483660" r:id="rId6"/>
    <p:sldMasterId id="2147483662" r:id="rId7"/>
    <p:sldMasterId id="2147483664" r:id="rId8"/>
    <p:sldMasterId id="2147483666" r:id="rId9"/>
  </p:sldMasterIdLst>
  <p:sldIdLst>
    <p:sldId id="256" r:id="rId10"/>
    <p:sldId id="257" r:id="rId11"/>
  </p:sldIdLst>
  <p:sldSz cx="12192000" cy="6858000"/>
  <p:notesSz cx="9940925" cy="6808788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840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F329D87-46AA-41FE-8CE0-31CEA04DC6E9}" type="slidenum">
              <a:rPr/>
              <a:p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10236A2-4389-40D2-A30D-51D881D09656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2BA40DC-10F5-42CE-A262-C0A7D863892F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1509DA33-DC3E-459B-8ED0-CC7663030EB9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D713934B-5617-4150-8D80-B78152E4D63C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3961C092-713E-43D9-BBF9-E222BBD72E29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A042B431-706F-4DA1-BA98-DE5E426774D1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E1688D30-798C-4E8D-8DA3-963E41A6ACAD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7CF7459F-2E00-4460-946B-D84552E71E24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86000">
              <a:srgbClr val="FFFFFF"/>
            </a:gs>
            <a:gs pos="100000">
              <a:srgbClr val="FFC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6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F222C0E-4C6F-4067-87DD-610C32680F38}" type="slidenum">
              <a: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432000" lvl="1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648000" lvl="2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864000" lvl="3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108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Fifth Outline Level</a:t>
            </a:r>
          </a:p>
          <a:p>
            <a:pPr marL="1296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Sixth Outline Level</a:t>
            </a:r>
          </a:p>
          <a:p>
            <a:pPr marL="1512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Seventh Outline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86000">
              <a:srgbClr val="FFFFFF"/>
            </a:gs>
            <a:gs pos="100000">
              <a:srgbClr val="FFC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 rot="5400000">
            <a:off x="7133400" y="1956240"/>
            <a:ext cx="5811480" cy="2628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 rot="5400000">
            <a:off x="1800000" y="-596160"/>
            <a:ext cx="5811480" cy="7733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432000" lvl="1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648000" lvl="2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864000" lvl="3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108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Fifth Outline Level</a:t>
            </a:r>
          </a:p>
          <a:p>
            <a:pPr marL="1296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Sixth Outline Level</a:t>
            </a:r>
          </a:p>
          <a:p>
            <a:pPr marL="1512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Seventh Outline Level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6B45DC4-A508-4C9C-A3E5-749474F6F12F}" type="slidenum">
              <a: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86000">
              <a:srgbClr val="FFFFFF"/>
            </a:gs>
            <a:gs pos="100000">
              <a:srgbClr val="FFC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432000" lvl="1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648000" lvl="2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864000" lvl="3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108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Fifth Outline Level</a:t>
            </a:r>
          </a:p>
          <a:p>
            <a:pPr marL="1296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Sixth Outline Level</a:t>
            </a:r>
          </a:p>
          <a:p>
            <a:pPr marL="1512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Seventh Outline Level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432000" lvl="1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648000" lvl="2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864000" lvl="3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108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Fifth Outline Level</a:t>
            </a:r>
          </a:p>
          <a:p>
            <a:pPr marL="1296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Sixth Outline Level</a:t>
            </a:r>
          </a:p>
          <a:p>
            <a:pPr marL="1512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Seventh Outline Level</a:t>
            </a:r>
          </a:p>
        </p:txBody>
      </p:sp>
      <p:sp>
        <p:nvSpPr>
          <p:cNvPr id="20" name="PlaceHolder 4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</a:p>
        </p:txBody>
      </p:sp>
      <p:sp>
        <p:nvSpPr>
          <p:cNvPr id="21" name="PlaceHolder 5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22" name="PlaceHolder 6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8703B8C-DD46-4E2A-8FC7-EB322CB30D73}" type="slidenum">
              <a: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86000">
              <a:srgbClr val="FFFFFF"/>
            </a:gs>
            <a:gs pos="100000">
              <a:srgbClr val="FFC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432000" lvl="1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648000" lvl="2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864000" lvl="3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108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Fifth Outline Level</a:t>
            </a:r>
          </a:p>
          <a:p>
            <a:pPr marL="1296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Sixth Outline Level</a:t>
            </a:r>
          </a:p>
          <a:p>
            <a:pPr marL="1512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Seventh Outline Level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432000" lvl="1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648000" lvl="2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864000" lvl="3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108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Fifth Outline Level</a:t>
            </a:r>
          </a:p>
          <a:p>
            <a:pPr marL="1296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Sixth Outline Level</a:t>
            </a:r>
          </a:p>
          <a:p>
            <a:pPr marL="1512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Seventh Outline Level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432000" lvl="1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648000" lvl="2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864000" lvl="3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108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Fifth Outline Level</a:t>
            </a:r>
          </a:p>
          <a:p>
            <a:pPr marL="1296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Sixth Outline Level</a:t>
            </a:r>
          </a:p>
          <a:p>
            <a:pPr marL="1512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Seventh Outline Level</a:t>
            </a: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432000" lvl="1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648000" lvl="2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864000" lvl="3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108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Fifth Outline Level</a:t>
            </a:r>
          </a:p>
          <a:p>
            <a:pPr marL="1296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Sixth Outline Level</a:t>
            </a:r>
          </a:p>
          <a:p>
            <a:pPr marL="1512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Seventh Outline Level</a:t>
            </a:r>
          </a:p>
        </p:txBody>
      </p:sp>
      <p:sp>
        <p:nvSpPr>
          <p:cNvPr id="31" name="PlaceHolder 6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</a:p>
        </p:txBody>
      </p:sp>
      <p:sp>
        <p:nvSpPr>
          <p:cNvPr id="32" name="PlaceHolder 7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33" name="PlaceHolder 8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623EF68-10E2-4F0A-8313-3187FC40D599}" type="slidenum">
              <a: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86000">
              <a:srgbClr val="FFFFFF"/>
            </a:gs>
            <a:gs pos="100000">
              <a:srgbClr val="FFC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5" name="PlaceHolder 2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</a:p>
        </p:txBody>
      </p:sp>
      <p:sp>
        <p:nvSpPr>
          <p:cNvPr id="36" name="PlaceHolder 3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37" name="PlaceHolder 4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6E7CA8D-DE4F-49C3-9F58-FC180AA81297}" type="slidenum">
              <a: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86000">
              <a:srgbClr val="FFFFFF"/>
            </a:gs>
            <a:gs pos="100000">
              <a:srgbClr val="FFC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003008C-B0F3-4DE1-91C1-57858601F08E}" type="slidenum">
              <a: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86000">
              <a:srgbClr val="FFFFFF"/>
            </a:gs>
            <a:gs pos="100000">
              <a:srgbClr val="FFC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432000" lvl="1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648000" lvl="2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864000" lvl="3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108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Fifth Outline Level</a:t>
            </a:r>
          </a:p>
          <a:p>
            <a:pPr marL="1296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Sixth Outline Level</a:t>
            </a:r>
          </a:p>
          <a:p>
            <a:pPr marL="1512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Seventh Outline Level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432000" lvl="1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648000" lvl="2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864000" lvl="3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108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Fifth Outline Level</a:t>
            </a:r>
          </a:p>
          <a:p>
            <a:pPr marL="1296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Sixth Outline Level</a:t>
            </a:r>
          </a:p>
          <a:p>
            <a:pPr marL="1512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Seventh Outline Level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2FC4E2D-098A-4215-9633-BE1772E8E23D}" type="slidenum">
              <a: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86000">
              <a:srgbClr val="FFFFFF"/>
            </a:gs>
            <a:gs pos="100000">
              <a:srgbClr val="FFC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432000" lvl="1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648000" lvl="2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864000" lvl="3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108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Fifth Outline Level</a:t>
            </a:r>
          </a:p>
          <a:p>
            <a:pPr marL="1296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Sixth Outline Level</a:t>
            </a:r>
          </a:p>
          <a:p>
            <a:pPr marL="1512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Seventh Outline Level</a:t>
            </a: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432000" lvl="1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648000" lvl="2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864000" lvl="3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108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Fifth Outline Level</a:t>
            </a:r>
          </a:p>
          <a:p>
            <a:pPr marL="1296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Sixth Outline Level</a:t>
            </a:r>
          </a:p>
          <a:p>
            <a:pPr marL="1512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Seventh Outline Level</a:t>
            </a:r>
          </a:p>
        </p:txBody>
      </p:sp>
      <p:sp>
        <p:nvSpPr>
          <p:cNvPr id="51" name="PlaceHolder 4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</a:p>
        </p:txBody>
      </p:sp>
      <p:sp>
        <p:nvSpPr>
          <p:cNvPr id="52" name="PlaceHolder 5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53" name="PlaceHolder 6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8B078E0-E716-4305-B4CA-B4DFA6058304}" type="slidenum">
              <a: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86000">
              <a:srgbClr val="FFFFFF"/>
            </a:gs>
            <a:gs pos="100000">
              <a:srgbClr val="FFC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 rot="5400000">
            <a:off x="3920400" y="-1256400"/>
            <a:ext cx="4350960" cy="10515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432000" lvl="1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648000" lvl="2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864000" lvl="3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108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Fifth Outline Level</a:t>
            </a:r>
          </a:p>
          <a:p>
            <a:pPr marL="1296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Sixth Outline Level</a:t>
            </a:r>
          </a:p>
          <a:p>
            <a:pPr marL="1512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Seventh Outline Level</a:t>
            </a:r>
          </a:p>
        </p:txBody>
      </p:sp>
      <p:sp>
        <p:nvSpPr>
          <p:cNvPr id="56" name="PlaceHolder 3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</a:p>
        </p:txBody>
      </p:sp>
      <p:sp>
        <p:nvSpPr>
          <p:cNvPr id="57" name="PlaceHolder 4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58" name="PlaceHolder 5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1FC3385-B990-461E-8B19-E7E79ED86834}" type="slidenum">
              <a:rPr lang="lt-LT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2.mp4"/><Relationship Id="rId5" Type="http://schemas.openxmlformats.org/officeDocument/2006/relationships/image" Target="../media/image2.png"/><Relationship Id="rId4" Type="http://schemas.microsoft.com/office/2007/relationships/media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530720"/>
            <a:ext cx="9143640" cy="254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lt-LT" sz="28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KARJEROS PASLAUGŲ TEIKIMO ORGANIZAVIMAS ŠIAULIŲ MIESTO BENDROJO UGDYMO MOKYKLOSE</a:t>
            </a:r>
            <a:r>
              <a:rPr sz="2800"/>
              <a:t/>
            </a:r>
            <a:br>
              <a:rPr sz="2800"/>
            </a:b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subTitle"/>
          </p:nvPr>
        </p:nvSpPr>
        <p:spPr>
          <a:xfrm>
            <a:off x="1523880" y="4914720"/>
            <a:ext cx="9143640" cy="947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lt-LT" sz="24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2025-02-13       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1" name="Google Shape;90;p1"/>
          <p:cNvPicPr/>
          <p:nvPr/>
        </p:nvPicPr>
        <p:blipFill>
          <a:blip r:embed="rId2" cstate="print"/>
          <a:stretch/>
        </p:blipFill>
        <p:spPr>
          <a:xfrm>
            <a:off x="517320" y="315360"/>
            <a:ext cx="1100880" cy="11008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90;p1"/>
          <p:cNvPicPr/>
          <p:nvPr/>
        </p:nvPicPr>
        <p:blipFill>
          <a:blip r:embed="rId3" cstate="print"/>
          <a:stretch/>
        </p:blipFill>
        <p:spPr>
          <a:xfrm>
            <a:off x="517320" y="315360"/>
            <a:ext cx="1100880" cy="1100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3" name="Paveikslėlis 6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mc="http://schemas.openxmlformats.org/markup-compatibility/2006" xmlns:p15="http://schemas.microsoft.com/office/powerpoint/2012/main"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63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1866</TotalTime>
  <Words>10</Words>
  <Application>Microsoft Office PowerPoint</Application>
  <PresentationFormat>Pasirinktinai</PresentationFormat>
  <Paragraphs>3</Paragraphs>
  <Slides>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9</vt:i4>
      </vt:variant>
      <vt:variant>
        <vt:lpstr>Skaidrių pavadinimai</vt:lpstr>
      </vt:variant>
      <vt:variant>
        <vt:i4>2</vt:i4>
      </vt:variant>
    </vt:vector>
  </HeadingPairs>
  <TitlesOfParts>
    <vt:vector size="11" baseType="lpstr">
      <vt:lpstr>„Office“ tema</vt:lpstr>
      <vt:lpstr>„Office“ tema</vt:lpstr>
      <vt:lpstr>„Office“ tema</vt:lpstr>
      <vt:lpstr>„Office“ tema</vt:lpstr>
      <vt:lpstr>„Office“ tema</vt:lpstr>
      <vt:lpstr>„Office“ tema</vt:lpstr>
      <vt:lpstr>„Office“ tema</vt:lpstr>
      <vt:lpstr>„Office“ tema</vt:lpstr>
      <vt:lpstr>„Office“ tema</vt:lpstr>
      <vt:lpstr>KARJEROS PASLAUGŲ TEIKIMO ORGANIZAVIMAS ŠIAULIŲ MIESTO BENDROJO UGDYMO MOKYKLOSE </vt:lpstr>
      <vt:lpstr>Skaidrė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KARJEROS PASLAUGŲ TEIKIMO ORGANIZAVIMAS ŠIAULIŲ MIESTO BENDROJO UGDYMO MOKYKLOSE</dc:title>
  <dc:subject/>
  <dc:creator>Orinta Tamutienė</dc:creator>
  <dc:description/>
  <cp:lastModifiedBy>Rasa</cp:lastModifiedBy>
  <cp:revision>20</cp:revision>
  <dcterms:created xsi:type="dcterms:W3CDTF">2020-01-16T07:34:14Z</dcterms:created>
  <dcterms:modified xsi:type="dcterms:W3CDTF">2025-02-14T06:53:01Z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15</vt:i4>
  </property>
  <property fmtid="{D5CDD505-2E9C-101B-9397-08002B2CF9AE}" pid="4" name="PresentationFormat">
    <vt:lpwstr>Plačiaekranė</vt:lpwstr>
  </property>
  <property fmtid="{D5CDD505-2E9C-101B-9397-08002B2CF9AE}" pid="5" name="Slides">
    <vt:i4>17</vt:i4>
  </property>
</Properties>
</file>